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17"/>
  </p:notesMasterIdLst>
  <p:sldIdLst>
    <p:sldId id="256" r:id="rId2"/>
    <p:sldId id="257" r:id="rId3"/>
    <p:sldId id="258" r:id="rId4"/>
    <p:sldId id="259" r:id="rId5"/>
    <p:sldId id="260" r:id="rId6"/>
    <p:sldId id="261" r:id="rId7"/>
    <p:sldId id="262" r:id="rId8"/>
    <p:sldId id="269" r:id="rId9"/>
    <p:sldId id="271" r:id="rId10"/>
    <p:sldId id="263" r:id="rId11"/>
    <p:sldId id="264" r:id="rId12"/>
    <p:sldId id="265" r:id="rId13"/>
    <p:sldId id="266" r:id="rId14"/>
    <p:sldId id="267" r:id="rId15"/>
    <p:sldId id="27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CA6218-F88B-4B43-9031-095720E567C8}" v="383" dt="2023-12-11T17:43:03.6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4864" autoAdjust="0"/>
  </p:normalViewPr>
  <p:slideViewPr>
    <p:cSldViewPr snapToGrid="0">
      <p:cViewPr>
        <p:scale>
          <a:sx n="50" d="100"/>
          <a:sy n="50" d="100"/>
        </p:scale>
        <p:origin x="666" y="72"/>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188w1a0226 Yamini durga" userId="beda6988cd4115e8" providerId="LiveId" clId="{F8CA6218-F88B-4B43-9031-095720E567C8}"/>
    <pc:docChg chg="undo custSel addSld delSld modSld sldOrd">
      <pc:chgData name="188w1a0226 Yamini durga" userId="beda6988cd4115e8" providerId="LiveId" clId="{F8CA6218-F88B-4B43-9031-095720E567C8}" dt="2023-12-11T18:13:37.863" v="2366" actId="20577"/>
      <pc:docMkLst>
        <pc:docMk/>
      </pc:docMkLst>
      <pc:sldChg chg="addSp delSp modSp mod setBg addAnim modAnim setClrOvrMap delDesignElem">
        <pc:chgData name="188w1a0226 Yamini durga" userId="beda6988cd4115e8" providerId="LiveId" clId="{F8CA6218-F88B-4B43-9031-095720E567C8}" dt="2023-12-11T16:51:36.256" v="2145" actId="403"/>
        <pc:sldMkLst>
          <pc:docMk/>
          <pc:sldMk cId="523477288" sldId="256"/>
        </pc:sldMkLst>
        <pc:spChg chg="add mod">
          <ac:chgData name="188w1a0226 Yamini durga" userId="beda6988cd4115e8" providerId="LiveId" clId="{F8CA6218-F88B-4B43-9031-095720E567C8}" dt="2023-12-11T16:42:00.984" v="2051" actId="113"/>
          <ac:spMkLst>
            <pc:docMk/>
            <pc:sldMk cId="523477288" sldId="256"/>
            <ac:spMk id="2" creationId="{D2FB3840-2DB8-6E35-132E-EE958018DAFF}"/>
          </ac:spMkLst>
        </pc:spChg>
        <pc:spChg chg="add mod">
          <ac:chgData name="188w1a0226 Yamini durga" userId="beda6988cd4115e8" providerId="LiveId" clId="{F8CA6218-F88B-4B43-9031-095720E567C8}" dt="2023-12-11T16:42:06.838" v="2052" actId="113"/>
          <ac:spMkLst>
            <pc:docMk/>
            <pc:sldMk cId="523477288" sldId="256"/>
            <ac:spMk id="3" creationId="{C12831F1-C715-7D63-3EED-BD5CDBA515EC}"/>
          </ac:spMkLst>
        </pc:spChg>
        <pc:spChg chg="add mod">
          <ac:chgData name="188w1a0226 Yamini durga" userId="beda6988cd4115e8" providerId="LiveId" clId="{F8CA6218-F88B-4B43-9031-095720E567C8}" dt="2023-12-11T16:41:57.112" v="2050" actId="255"/>
          <ac:spMkLst>
            <pc:docMk/>
            <pc:sldMk cId="523477288" sldId="256"/>
            <ac:spMk id="6" creationId="{A55E77A3-B135-11B7-5405-46A2352DC0EC}"/>
          </ac:spMkLst>
        </pc:spChg>
        <pc:spChg chg="del mod replId">
          <ac:chgData name="188w1a0226 Yamini durga" userId="beda6988cd4115e8" providerId="LiveId" clId="{F8CA6218-F88B-4B43-9031-095720E567C8}" dt="2023-12-10T16:58:50.775" v="4" actId="26606"/>
          <ac:spMkLst>
            <pc:docMk/>
            <pc:sldMk cId="523477288" sldId="256"/>
            <ac:spMk id="7" creationId="{16CD5548-353C-4807-2727-3251336D9830}"/>
          </ac:spMkLst>
        </pc:spChg>
        <pc:spChg chg="del mod replId">
          <ac:chgData name="188w1a0226 Yamini durga" userId="beda6988cd4115e8" providerId="LiveId" clId="{F8CA6218-F88B-4B43-9031-095720E567C8}" dt="2023-12-10T16:58:50.775" v="4" actId="26606"/>
          <ac:spMkLst>
            <pc:docMk/>
            <pc:sldMk cId="523477288" sldId="256"/>
            <ac:spMk id="8" creationId="{948A0ACA-0315-4238-CFB2-EDE348459035}"/>
          </ac:spMkLst>
        </pc:spChg>
        <pc:spChg chg="add del">
          <ac:chgData name="188w1a0226 Yamini durga" userId="beda6988cd4115e8" providerId="LiveId" clId="{F8CA6218-F88B-4B43-9031-095720E567C8}" dt="2023-12-10T17:00:29.522" v="14"/>
          <ac:spMkLst>
            <pc:docMk/>
            <pc:sldMk cId="523477288" sldId="256"/>
            <ac:spMk id="10" creationId="{71B2258F-86CA-4D4D-8270-BC05FCDEBFB3}"/>
          </ac:spMkLst>
        </pc:spChg>
        <pc:spChg chg="add del mod">
          <ac:chgData name="188w1a0226 Yamini durga" userId="beda6988cd4115e8" providerId="LiveId" clId="{F8CA6218-F88B-4B43-9031-095720E567C8}" dt="2023-12-11T16:50:51.721" v="2139"/>
          <ac:spMkLst>
            <pc:docMk/>
            <pc:sldMk cId="523477288" sldId="256"/>
            <ac:spMk id="11" creationId="{5B874DF0-116B-C49F-FFCD-B30B367DDE76}"/>
          </ac:spMkLst>
        </pc:spChg>
        <pc:spChg chg="add mod">
          <ac:chgData name="188w1a0226 Yamini durga" userId="beda6988cd4115e8" providerId="LiveId" clId="{F8CA6218-F88B-4B43-9031-095720E567C8}" dt="2023-12-11T16:51:36.256" v="2145" actId="403"/>
          <ac:spMkLst>
            <pc:docMk/>
            <pc:sldMk cId="523477288" sldId="256"/>
            <ac:spMk id="12" creationId="{5AB994DC-88C6-AE8E-E97A-0441190A9C02}"/>
          </ac:spMkLst>
        </pc:spChg>
        <pc:picChg chg="add">
          <ac:chgData name="188w1a0226 Yamini durga" userId="beda6988cd4115e8" providerId="LiveId" clId="{F8CA6218-F88B-4B43-9031-095720E567C8}" dt="2023-12-10T16:58:50.775" v="4" actId="26606"/>
          <ac:picMkLst>
            <pc:docMk/>
            <pc:sldMk cId="523477288" sldId="256"/>
            <ac:picMk id="5" creationId="{472C3B82-789E-F249-D1CF-A07ED2DFFD03}"/>
          </ac:picMkLst>
        </pc:picChg>
        <pc:picChg chg="add del mod replId">
          <ac:chgData name="188w1a0226 Yamini durga" userId="beda6988cd4115e8" providerId="LiveId" clId="{F8CA6218-F88B-4B43-9031-095720E567C8}" dt="2023-12-10T16:58:50.775" v="4" actId="26606"/>
          <ac:picMkLst>
            <pc:docMk/>
            <pc:sldMk cId="523477288" sldId="256"/>
            <ac:picMk id="9" creationId="{DEFA4C01-BDD1-F0AE-624B-CB5BA9C58870}"/>
          </ac:picMkLst>
        </pc:picChg>
      </pc:sldChg>
      <pc:sldChg chg="addSp delSp modSp add del mod ord modTransition delAnim modAnim modNotesTx">
        <pc:chgData name="188w1a0226 Yamini durga" userId="beda6988cd4115e8" providerId="LiveId" clId="{F8CA6218-F88B-4B43-9031-095720E567C8}" dt="2023-12-11T16:51:53.309" v="2150" actId="20577"/>
        <pc:sldMkLst>
          <pc:docMk/>
          <pc:sldMk cId="2502704150" sldId="257"/>
        </pc:sldMkLst>
        <pc:spChg chg="mod">
          <ac:chgData name="188w1a0226 Yamini durga" userId="beda6988cd4115e8" providerId="LiveId" clId="{F8CA6218-F88B-4B43-9031-095720E567C8}" dt="2023-12-11T16:42:30.215" v="2054" actId="255"/>
          <ac:spMkLst>
            <pc:docMk/>
            <pc:sldMk cId="2502704150" sldId="257"/>
            <ac:spMk id="2" creationId="{D0DD11FD-02DE-D909-DA68-CD60D5D55C28}"/>
          </ac:spMkLst>
        </pc:spChg>
        <pc:spChg chg="mod">
          <ac:chgData name="188w1a0226 Yamini durga" userId="beda6988cd4115e8" providerId="LiveId" clId="{F8CA6218-F88B-4B43-9031-095720E567C8}" dt="2023-12-11T06:57:47.743" v="929" actId="20577"/>
          <ac:spMkLst>
            <pc:docMk/>
            <pc:sldMk cId="2502704150" sldId="257"/>
            <ac:spMk id="3" creationId="{03098447-C98E-3189-1102-FFD7648FB9BD}"/>
          </ac:spMkLst>
        </pc:spChg>
        <pc:spChg chg="add del mod">
          <ac:chgData name="188w1a0226 Yamini durga" userId="beda6988cd4115e8" providerId="LiveId" clId="{F8CA6218-F88B-4B43-9031-095720E567C8}" dt="2023-12-11T16:51:53.309" v="2150" actId="20577"/>
          <ac:spMkLst>
            <pc:docMk/>
            <pc:sldMk cId="2502704150" sldId="257"/>
            <ac:spMk id="7" creationId="{18FB06F0-A6B0-5345-0DC7-B6BF9626842B}"/>
          </ac:spMkLst>
        </pc:spChg>
        <pc:picChg chg="add del mod">
          <ac:chgData name="188w1a0226 Yamini durga" userId="beda6988cd4115e8" providerId="LiveId" clId="{F8CA6218-F88B-4B43-9031-095720E567C8}" dt="2023-12-10T17:36:14.955" v="293" actId="21"/>
          <ac:picMkLst>
            <pc:docMk/>
            <pc:sldMk cId="2502704150" sldId="257"/>
            <ac:picMk id="4" creationId="{2F2854D0-E308-CA6A-02C7-E41BCE54FB8C}"/>
          </ac:picMkLst>
        </pc:picChg>
        <pc:picChg chg="add mod">
          <ac:chgData name="188w1a0226 Yamini durga" userId="beda6988cd4115e8" providerId="LiveId" clId="{F8CA6218-F88B-4B43-9031-095720E567C8}" dt="2023-12-11T06:57:42.705" v="925" actId="14100"/>
          <ac:picMkLst>
            <pc:docMk/>
            <pc:sldMk cId="2502704150" sldId="257"/>
            <ac:picMk id="5" creationId="{3E2012D7-525A-3B4C-53D5-9F90DC447751}"/>
          </ac:picMkLst>
        </pc:picChg>
        <pc:picChg chg="add mod modCrop">
          <ac:chgData name="188w1a0226 Yamini durga" userId="beda6988cd4115e8" providerId="LiveId" clId="{F8CA6218-F88B-4B43-9031-095720E567C8}" dt="2023-12-11T06:44:18.443" v="809" actId="1076"/>
          <ac:picMkLst>
            <pc:docMk/>
            <pc:sldMk cId="2502704150" sldId="257"/>
            <ac:picMk id="6" creationId="{677E06DD-23C7-4D8D-98F1-62BB01289F94}"/>
          </ac:picMkLst>
        </pc:picChg>
      </pc:sldChg>
      <pc:sldChg chg="addSp delSp modSp mod modAnim modNotesTx">
        <pc:chgData name="188w1a0226 Yamini durga" userId="beda6988cd4115e8" providerId="LiveId" clId="{F8CA6218-F88B-4B43-9031-095720E567C8}" dt="2023-12-11T17:17:39.624" v="2235" actId="1076"/>
        <pc:sldMkLst>
          <pc:docMk/>
          <pc:sldMk cId="2755983552" sldId="258"/>
        </pc:sldMkLst>
        <pc:spChg chg="mod">
          <ac:chgData name="188w1a0226 Yamini durga" userId="beda6988cd4115e8" providerId="LiveId" clId="{F8CA6218-F88B-4B43-9031-095720E567C8}" dt="2023-12-11T17:10:26.503" v="2196" actId="1076"/>
          <ac:spMkLst>
            <pc:docMk/>
            <pc:sldMk cId="2755983552" sldId="258"/>
            <ac:spMk id="2" creationId="{56EB49AF-63A6-733E-1DDF-8C4B67AAA3FF}"/>
          </ac:spMkLst>
        </pc:spChg>
        <pc:spChg chg="mod">
          <ac:chgData name="188w1a0226 Yamini durga" userId="beda6988cd4115e8" providerId="LiveId" clId="{F8CA6218-F88B-4B43-9031-095720E567C8}" dt="2023-12-11T17:17:20.710" v="2231"/>
          <ac:spMkLst>
            <pc:docMk/>
            <pc:sldMk cId="2755983552" sldId="258"/>
            <ac:spMk id="3" creationId="{64A15744-416B-A3FC-2E0E-DC6ACD4172C2}"/>
          </ac:spMkLst>
        </pc:spChg>
        <pc:spChg chg="add mod">
          <ac:chgData name="188w1a0226 Yamini durga" userId="beda6988cd4115e8" providerId="LiveId" clId="{F8CA6218-F88B-4B43-9031-095720E567C8}" dt="2023-12-11T16:52:04.324" v="2153" actId="20577"/>
          <ac:spMkLst>
            <pc:docMk/>
            <pc:sldMk cId="2755983552" sldId="258"/>
            <ac:spMk id="12" creationId="{D6795637-3B20-8245-C758-8761C6C31A32}"/>
          </ac:spMkLst>
        </pc:spChg>
        <pc:picChg chg="add del mod">
          <ac:chgData name="188w1a0226 Yamini durga" userId="beda6988cd4115e8" providerId="LiveId" clId="{F8CA6218-F88B-4B43-9031-095720E567C8}" dt="2023-12-10T17:42:00.806" v="322" actId="478"/>
          <ac:picMkLst>
            <pc:docMk/>
            <pc:sldMk cId="2755983552" sldId="258"/>
            <ac:picMk id="5" creationId="{F7D6C805-F53A-18CB-B712-77921A560738}"/>
          </ac:picMkLst>
        </pc:picChg>
        <pc:picChg chg="add del mod">
          <ac:chgData name="188w1a0226 Yamini durga" userId="beda6988cd4115e8" providerId="LiveId" clId="{F8CA6218-F88B-4B43-9031-095720E567C8}" dt="2023-12-10T17:42:00.806" v="322" actId="478"/>
          <ac:picMkLst>
            <pc:docMk/>
            <pc:sldMk cId="2755983552" sldId="258"/>
            <ac:picMk id="7" creationId="{AA0BEE09-B21A-1645-A5D2-D7886E5A5798}"/>
          </ac:picMkLst>
        </pc:picChg>
        <pc:picChg chg="add mod modCrop">
          <ac:chgData name="188w1a0226 Yamini durga" userId="beda6988cd4115e8" providerId="LiveId" clId="{F8CA6218-F88B-4B43-9031-095720E567C8}" dt="2023-12-11T17:17:23.592" v="2232" actId="1076"/>
          <ac:picMkLst>
            <pc:docMk/>
            <pc:sldMk cId="2755983552" sldId="258"/>
            <ac:picMk id="9" creationId="{A27B6BCC-283A-CD71-249E-9738D8937159}"/>
          </ac:picMkLst>
        </pc:picChg>
        <pc:picChg chg="add mod modCrop">
          <ac:chgData name="188w1a0226 Yamini durga" userId="beda6988cd4115e8" providerId="LiveId" clId="{F8CA6218-F88B-4B43-9031-095720E567C8}" dt="2023-12-11T17:17:32.702" v="2234" actId="1076"/>
          <ac:picMkLst>
            <pc:docMk/>
            <pc:sldMk cId="2755983552" sldId="258"/>
            <ac:picMk id="11" creationId="{8588A86F-4D1F-5A0B-2BE0-3E003E1B951F}"/>
          </ac:picMkLst>
        </pc:picChg>
        <pc:picChg chg="add mod">
          <ac:chgData name="188w1a0226 Yamini durga" userId="beda6988cd4115e8" providerId="LiveId" clId="{F8CA6218-F88B-4B43-9031-095720E567C8}" dt="2023-12-11T17:17:39.624" v="2235" actId="1076"/>
          <ac:picMkLst>
            <pc:docMk/>
            <pc:sldMk cId="2755983552" sldId="258"/>
            <ac:picMk id="13" creationId="{917E7F36-0330-2820-4B95-7E7AE684BBA3}"/>
          </ac:picMkLst>
        </pc:picChg>
      </pc:sldChg>
      <pc:sldChg chg="addSp delSp modSp mod ord modAnim modNotesTx">
        <pc:chgData name="188w1a0226 Yamini durga" userId="beda6988cd4115e8" providerId="LiveId" clId="{F8CA6218-F88B-4B43-9031-095720E567C8}" dt="2023-12-11T17:43:03.686" v="2241"/>
        <pc:sldMkLst>
          <pc:docMk/>
          <pc:sldMk cId="2023112968" sldId="259"/>
        </pc:sldMkLst>
        <pc:spChg chg="mod">
          <ac:chgData name="188w1a0226 Yamini durga" userId="beda6988cd4115e8" providerId="LiveId" clId="{F8CA6218-F88B-4B43-9031-095720E567C8}" dt="2023-12-11T16:43:28.722" v="2058" actId="255"/>
          <ac:spMkLst>
            <pc:docMk/>
            <pc:sldMk cId="2023112968" sldId="259"/>
            <ac:spMk id="2" creationId="{0F040AA4-4EFD-4A51-545B-50E6CF03D4B4}"/>
          </ac:spMkLst>
        </pc:spChg>
        <pc:spChg chg="mod">
          <ac:chgData name="188w1a0226 Yamini durga" userId="beda6988cd4115e8" providerId="LiveId" clId="{F8CA6218-F88B-4B43-9031-095720E567C8}" dt="2023-12-11T16:43:42.073" v="2060" actId="2711"/>
          <ac:spMkLst>
            <pc:docMk/>
            <pc:sldMk cId="2023112968" sldId="259"/>
            <ac:spMk id="3" creationId="{42B8CDDE-961B-58E0-B33F-BBF48E364654}"/>
          </ac:spMkLst>
        </pc:spChg>
        <pc:spChg chg="add mod">
          <ac:chgData name="188w1a0226 Yamini durga" userId="beda6988cd4115e8" providerId="LiveId" clId="{F8CA6218-F88B-4B43-9031-095720E567C8}" dt="2023-12-11T16:52:11.557" v="2156" actId="20577"/>
          <ac:spMkLst>
            <pc:docMk/>
            <pc:sldMk cId="2023112968" sldId="259"/>
            <ac:spMk id="9" creationId="{346D0740-22C8-A3C8-E030-0BA51E0CFF1E}"/>
          </ac:spMkLst>
        </pc:spChg>
        <pc:picChg chg="add mod modCrop">
          <ac:chgData name="188w1a0226 Yamini durga" userId="beda6988cd4115e8" providerId="LiveId" clId="{F8CA6218-F88B-4B43-9031-095720E567C8}" dt="2023-12-11T16:43:55.461" v="2064" actId="14100"/>
          <ac:picMkLst>
            <pc:docMk/>
            <pc:sldMk cId="2023112968" sldId="259"/>
            <ac:picMk id="5" creationId="{D6A2E0F2-98E3-2ECA-55E3-8A10921F4308}"/>
          </ac:picMkLst>
        </pc:picChg>
        <pc:picChg chg="add del mod modCrop">
          <ac:chgData name="188w1a0226 Yamini durga" userId="beda6988cd4115e8" providerId="LiveId" clId="{F8CA6218-F88B-4B43-9031-095720E567C8}" dt="2023-12-11T02:47:08.375" v="675" actId="21"/>
          <ac:picMkLst>
            <pc:docMk/>
            <pc:sldMk cId="2023112968" sldId="259"/>
            <ac:picMk id="7" creationId="{286617E4-8824-1FDD-765B-831BB58B6CBB}"/>
          </ac:picMkLst>
        </pc:picChg>
        <pc:picChg chg="add mod modCrop">
          <ac:chgData name="188w1a0226 Yamini durga" userId="beda6988cd4115e8" providerId="LiveId" clId="{F8CA6218-F88B-4B43-9031-095720E567C8}" dt="2023-12-11T16:44:02.325" v="2065" actId="1076"/>
          <ac:picMkLst>
            <pc:docMk/>
            <pc:sldMk cId="2023112968" sldId="259"/>
            <ac:picMk id="8" creationId="{A3DBA7E4-CA68-F518-4BCE-CBEB9E13B5AB}"/>
          </ac:picMkLst>
        </pc:picChg>
      </pc:sldChg>
      <pc:sldChg chg="addSp delSp modSp mod modAnim">
        <pc:chgData name="188w1a0226 Yamini durga" userId="beda6988cd4115e8" providerId="LiveId" clId="{F8CA6218-F88B-4B43-9031-095720E567C8}" dt="2023-12-11T16:52:18.652" v="2159" actId="20577"/>
        <pc:sldMkLst>
          <pc:docMk/>
          <pc:sldMk cId="3864131438" sldId="260"/>
        </pc:sldMkLst>
        <pc:spChg chg="del mod">
          <ac:chgData name="188w1a0226 Yamini durga" userId="beda6988cd4115e8" providerId="LiveId" clId="{F8CA6218-F88B-4B43-9031-095720E567C8}" dt="2023-12-11T02:48:14.568" v="704" actId="478"/>
          <ac:spMkLst>
            <pc:docMk/>
            <pc:sldMk cId="3864131438" sldId="260"/>
            <ac:spMk id="2" creationId="{E4D4F996-6469-9D24-8359-BFA991FE3872}"/>
          </ac:spMkLst>
        </pc:spChg>
        <pc:spChg chg="mod">
          <ac:chgData name="188w1a0226 Yamini durga" userId="beda6988cd4115e8" providerId="LiveId" clId="{F8CA6218-F88B-4B43-9031-095720E567C8}" dt="2023-12-11T16:44:17.265" v="2067" actId="2711"/>
          <ac:spMkLst>
            <pc:docMk/>
            <pc:sldMk cId="3864131438" sldId="260"/>
            <ac:spMk id="3" creationId="{CD7AA093-94DF-E028-911D-64553935BB40}"/>
          </ac:spMkLst>
        </pc:spChg>
        <pc:spChg chg="add mod">
          <ac:chgData name="188w1a0226 Yamini durga" userId="beda6988cd4115e8" providerId="LiveId" clId="{F8CA6218-F88B-4B43-9031-095720E567C8}" dt="2023-12-11T16:52:18.652" v="2159" actId="20577"/>
          <ac:spMkLst>
            <pc:docMk/>
            <pc:sldMk cId="3864131438" sldId="260"/>
            <ac:spMk id="5" creationId="{22EBE0D2-CAD8-C46D-1247-583ACC840329}"/>
          </ac:spMkLst>
        </pc:spChg>
        <pc:picChg chg="add mod">
          <ac:chgData name="188w1a0226 Yamini durga" userId="beda6988cd4115e8" providerId="LiveId" clId="{F8CA6218-F88B-4B43-9031-095720E567C8}" dt="2023-12-11T14:38:10.004" v="1002" actId="1076"/>
          <ac:picMkLst>
            <pc:docMk/>
            <pc:sldMk cId="3864131438" sldId="260"/>
            <ac:picMk id="4" creationId="{E7A9B6D7-3013-67A5-0660-F6FDA9505972}"/>
          </ac:picMkLst>
        </pc:picChg>
      </pc:sldChg>
      <pc:sldChg chg="addSp modSp mod modNotesTx">
        <pc:chgData name="188w1a0226 Yamini durga" userId="beda6988cd4115e8" providerId="LiveId" clId="{F8CA6218-F88B-4B43-9031-095720E567C8}" dt="2023-12-11T16:52:27.666" v="2162" actId="20577"/>
        <pc:sldMkLst>
          <pc:docMk/>
          <pc:sldMk cId="1394209988" sldId="261"/>
        </pc:sldMkLst>
        <pc:spChg chg="mod">
          <ac:chgData name="188w1a0226 Yamini durga" userId="beda6988cd4115e8" providerId="LiveId" clId="{F8CA6218-F88B-4B43-9031-095720E567C8}" dt="2023-12-11T16:44:42.666" v="2069" actId="255"/>
          <ac:spMkLst>
            <pc:docMk/>
            <pc:sldMk cId="1394209988" sldId="261"/>
            <ac:spMk id="2" creationId="{08134A8B-D442-9924-C52C-82F632AF937D}"/>
          </ac:spMkLst>
        </pc:spChg>
        <pc:spChg chg="mod">
          <ac:chgData name="188w1a0226 Yamini durga" userId="beda6988cd4115e8" providerId="LiveId" clId="{F8CA6218-F88B-4B43-9031-095720E567C8}" dt="2023-12-11T16:44:55.147" v="2071" actId="113"/>
          <ac:spMkLst>
            <pc:docMk/>
            <pc:sldMk cId="1394209988" sldId="261"/>
            <ac:spMk id="3" creationId="{2918CBD6-5425-DB07-3174-26DDFD0E52FD}"/>
          </ac:spMkLst>
        </pc:spChg>
        <pc:spChg chg="add mod">
          <ac:chgData name="188w1a0226 Yamini durga" userId="beda6988cd4115e8" providerId="LiveId" clId="{F8CA6218-F88B-4B43-9031-095720E567C8}" dt="2023-12-11T16:52:27.666" v="2162" actId="20577"/>
          <ac:spMkLst>
            <pc:docMk/>
            <pc:sldMk cId="1394209988" sldId="261"/>
            <ac:spMk id="4" creationId="{17210541-FD24-7CF8-0774-95C4CF587DC0}"/>
          </ac:spMkLst>
        </pc:spChg>
      </pc:sldChg>
      <pc:sldChg chg="addSp delSp modSp mod modNotesTx">
        <pc:chgData name="188w1a0226 Yamini durga" userId="beda6988cd4115e8" providerId="LiveId" clId="{F8CA6218-F88B-4B43-9031-095720E567C8}" dt="2023-12-11T18:09:29.211" v="2295" actId="207"/>
        <pc:sldMkLst>
          <pc:docMk/>
          <pc:sldMk cId="2673283246" sldId="262"/>
        </pc:sldMkLst>
        <pc:spChg chg="mod">
          <ac:chgData name="188w1a0226 Yamini durga" userId="beda6988cd4115e8" providerId="LiveId" clId="{F8CA6218-F88B-4B43-9031-095720E567C8}" dt="2023-12-11T17:20:39.340" v="2240" actId="20577"/>
          <ac:spMkLst>
            <pc:docMk/>
            <pc:sldMk cId="2673283246" sldId="262"/>
            <ac:spMk id="2" creationId="{19812840-8C1B-5775-CEBD-669C895E99AF}"/>
          </ac:spMkLst>
        </pc:spChg>
        <pc:spChg chg="del mod">
          <ac:chgData name="188w1a0226 Yamini durga" userId="beda6988cd4115e8" providerId="LiveId" clId="{F8CA6218-F88B-4B43-9031-095720E567C8}" dt="2023-12-11T15:25:13.846" v="1098" actId="478"/>
          <ac:spMkLst>
            <pc:docMk/>
            <pc:sldMk cId="2673283246" sldId="262"/>
            <ac:spMk id="3" creationId="{9BC47FF3-EFEB-BD08-CB58-DAF66C5DECC8}"/>
          </ac:spMkLst>
        </pc:spChg>
        <pc:spChg chg="add mod">
          <ac:chgData name="188w1a0226 Yamini durga" userId="beda6988cd4115e8" providerId="LiveId" clId="{F8CA6218-F88B-4B43-9031-095720E567C8}" dt="2023-12-11T16:19:29.739" v="1664" actId="1076"/>
          <ac:spMkLst>
            <pc:docMk/>
            <pc:sldMk cId="2673283246" sldId="262"/>
            <ac:spMk id="5" creationId="{0C3CA5D9-1D92-97FE-D9C3-27384854CCCF}"/>
          </ac:spMkLst>
        </pc:spChg>
        <pc:spChg chg="add mod">
          <ac:chgData name="188w1a0226 Yamini durga" userId="beda6988cd4115e8" providerId="LiveId" clId="{F8CA6218-F88B-4B43-9031-095720E567C8}" dt="2023-12-11T16:19:07.690" v="1661" actId="1076"/>
          <ac:spMkLst>
            <pc:docMk/>
            <pc:sldMk cId="2673283246" sldId="262"/>
            <ac:spMk id="6" creationId="{454F2E73-5A30-E44B-508D-CD0CF58C2C3F}"/>
          </ac:spMkLst>
        </pc:spChg>
        <pc:spChg chg="add mod">
          <ac:chgData name="188w1a0226 Yamini durga" userId="beda6988cd4115e8" providerId="LiveId" clId="{F8CA6218-F88B-4B43-9031-095720E567C8}" dt="2023-12-11T16:18:47.239" v="1658" actId="1076"/>
          <ac:spMkLst>
            <pc:docMk/>
            <pc:sldMk cId="2673283246" sldId="262"/>
            <ac:spMk id="7" creationId="{AC558031-81AD-458C-A9B5-D5C1568CC6E2}"/>
          </ac:spMkLst>
        </pc:spChg>
        <pc:spChg chg="add mod">
          <ac:chgData name="188w1a0226 Yamini durga" userId="beda6988cd4115e8" providerId="LiveId" clId="{F8CA6218-F88B-4B43-9031-095720E567C8}" dt="2023-12-11T16:19:24.550" v="1663" actId="1076"/>
          <ac:spMkLst>
            <pc:docMk/>
            <pc:sldMk cId="2673283246" sldId="262"/>
            <ac:spMk id="8" creationId="{943A10B7-624F-E60E-381A-B8B697C680FD}"/>
          </ac:spMkLst>
        </pc:spChg>
        <pc:spChg chg="add mod">
          <ac:chgData name="188w1a0226 Yamini durga" userId="beda6988cd4115e8" providerId="LiveId" clId="{F8CA6218-F88B-4B43-9031-095720E567C8}" dt="2023-12-11T16:19:01.804" v="1660" actId="1076"/>
          <ac:spMkLst>
            <pc:docMk/>
            <pc:sldMk cId="2673283246" sldId="262"/>
            <ac:spMk id="9" creationId="{5A4D10D5-09CF-AF2B-3C6F-A468F9C8DA85}"/>
          </ac:spMkLst>
        </pc:spChg>
        <pc:spChg chg="add mod">
          <ac:chgData name="188w1a0226 Yamini durga" userId="beda6988cd4115e8" providerId="LiveId" clId="{F8CA6218-F88B-4B43-9031-095720E567C8}" dt="2023-12-11T16:46:20.667" v="2095" actId="255"/>
          <ac:spMkLst>
            <pc:docMk/>
            <pc:sldMk cId="2673283246" sldId="262"/>
            <ac:spMk id="10" creationId="{7DB44E7C-4867-A1C2-1BE3-F0FF7008F265}"/>
          </ac:spMkLst>
        </pc:spChg>
        <pc:spChg chg="add del mod">
          <ac:chgData name="188w1a0226 Yamini durga" userId="beda6988cd4115e8" providerId="LiveId" clId="{F8CA6218-F88B-4B43-9031-095720E567C8}" dt="2023-12-11T16:12:06.084" v="1532" actId="478"/>
          <ac:spMkLst>
            <pc:docMk/>
            <pc:sldMk cId="2673283246" sldId="262"/>
            <ac:spMk id="11" creationId="{C683730C-9E2F-96ED-AB2F-C561F3F4AA71}"/>
          </ac:spMkLst>
        </pc:spChg>
        <pc:spChg chg="add mod">
          <ac:chgData name="188w1a0226 Yamini durga" userId="beda6988cd4115e8" providerId="LiveId" clId="{F8CA6218-F88B-4B43-9031-095720E567C8}" dt="2023-12-11T16:46:37.170" v="2099" actId="2711"/>
          <ac:spMkLst>
            <pc:docMk/>
            <pc:sldMk cId="2673283246" sldId="262"/>
            <ac:spMk id="12" creationId="{572D3AE9-0844-B8B7-E0C8-07EEE2DF7927}"/>
          </ac:spMkLst>
        </pc:spChg>
        <pc:spChg chg="add mod">
          <ac:chgData name="188w1a0226 Yamini durga" userId="beda6988cd4115e8" providerId="LiveId" clId="{F8CA6218-F88B-4B43-9031-095720E567C8}" dt="2023-12-11T16:46:53.323" v="2101" actId="403"/>
          <ac:spMkLst>
            <pc:docMk/>
            <pc:sldMk cId="2673283246" sldId="262"/>
            <ac:spMk id="13" creationId="{631F27D6-D01C-9EC5-15D8-883A922837C5}"/>
          </ac:spMkLst>
        </pc:spChg>
        <pc:spChg chg="add mod">
          <ac:chgData name="188w1a0226 Yamini durga" userId="beda6988cd4115e8" providerId="LiveId" clId="{F8CA6218-F88B-4B43-9031-095720E567C8}" dt="2023-12-11T16:18:32.796" v="1656" actId="1076"/>
          <ac:spMkLst>
            <pc:docMk/>
            <pc:sldMk cId="2673283246" sldId="262"/>
            <ac:spMk id="14" creationId="{2C6B5323-CEBE-25E2-6A73-424E2DF2E2FE}"/>
          </ac:spMkLst>
        </pc:spChg>
        <pc:spChg chg="add mod">
          <ac:chgData name="188w1a0226 Yamini durga" userId="beda6988cd4115e8" providerId="LiveId" clId="{F8CA6218-F88B-4B43-9031-095720E567C8}" dt="2023-12-11T16:19:43.235" v="1666" actId="1076"/>
          <ac:spMkLst>
            <pc:docMk/>
            <pc:sldMk cId="2673283246" sldId="262"/>
            <ac:spMk id="15" creationId="{1C9D9312-B077-30B5-174C-F332D18A4AB6}"/>
          </ac:spMkLst>
        </pc:spChg>
        <pc:spChg chg="add del mod">
          <ac:chgData name="188w1a0226 Yamini durga" userId="beda6988cd4115e8" providerId="LiveId" clId="{F8CA6218-F88B-4B43-9031-095720E567C8}" dt="2023-12-11T16:14:15.093" v="1582" actId="478"/>
          <ac:spMkLst>
            <pc:docMk/>
            <pc:sldMk cId="2673283246" sldId="262"/>
            <ac:spMk id="16" creationId="{0F8B0B9D-6542-601B-8854-12806C3EB978}"/>
          </ac:spMkLst>
        </pc:spChg>
        <pc:spChg chg="add mod">
          <ac:chgData name="188w1a0226 Yamini durga" userId="beda6988cd4115e8" providerId="LiveId" clId="{F8CA6218-F88B-4B43-9031-095720E567C8}" dt="2023-12-11T16:20:03.745" v="1668" actId="1076"/>
          <ac:spMkLst>
            <pc:docMk/>
            <pc:sldMk cId="2673283246" sldId="262"/>
            <ac:spMk id="17" creationId="{284363FF-2217-6E09-06CC-B1F1705F2625}"/>
          </ac:spMkLst>
        </pc:spChg>
        <pc:spChg chg="add mod">
          <ac:chgData name="188w1a0226 Yamini durga" userId="beda6988cd4115e8" providerId="LiveId" clId="{F8CA6218-F88B-4B43-9031-095720E567C8}" dt="2023-12-11T16:46:26.650" v="2097" actId="403"/>
          <ac:spMkLst>
            <pc:docMk/>
            <pc:sldMk cId="2673283246" sldId="262"/>
            <ac:spMk id="18" creationId="{4349FB66-E5DB-22A9-55D3-71FDD2744230}"/>
          </ac:spMkLst>
        </pc:spChg>
        <pc:spChg chg="add mod">
          <ac:chgData name="188w1a0226 Yamini durga" userId="beda6988cd4115e8" providerId="LiveId" clId="{F8CA6218-F88B-4B43-9031-095720E567C8}" dt="2023-12-11T18:09:15.344" v="2293" actId="207"/>
          <ac:spMkLst>
            <pc:docMk/>
            <pc:sldMk cId="2673283246" sldId="262"/>
            <ac:spMk id="19" creationId="{2E157516-4E82-EB2A-04D4-67F0F7B3DCF5}"/>
          </ac:spMkLst>
        </pc:spChg>
        <pc:spChg chg="add mod">
          <ac:chgData name="188w1a0226 Yamini durga" userId="beda6988cd4115e8" providerId="LiveId" clId="{F8CA6218-F88B-4B43-9031-095720E567C8}" dt="2023-12-11T18:09:29.211" v="2295" actId="207"/>
          <ac:spMkLst>
            <pc:docMk/>
            <pc:sldMk cId="2673283246" sldId="262"/>
            <ac:spMk id="20" creationId="{36EA91DC-92D6-D179-854E-5D0051DB8354}"/>
          </ac:spMkLst>
        </pc:spChg>
        <pc:spChg chg="add mod">
          <ac:chgData name="188w1a0226 Yamini durga" userId="beda6988cd4115e8" providerId="LiveId" clId="{F8CA6218-F88B-4B43-9031-095720E567C8}" dt="2023-12-11T16:52:43.993" v="2165" actId="20577"/>
          <ac:spMkLst>
            <pc:docMk/>
            <pc:sldMk cId="2673283246" sldId="262"/>
            <ac:spMk id="21" creationId="{401863C4-84C9-91DF-8B3E-B1799744B28F}"/>
          </ac:spMkLst>
        </pc:spChg>
        <pc:picChg chg="add del mod">
          <ac:chgData name="188w1a0226 Yamini durga" userId="beda6988cd4115e8" providerId="LiveId" clId="{F8CA6218-F88B-4B43-9031-095720E567C8}" dt="2023-12-11T16:15:07.477" v="1591" actId="478"/>
          <ac:picMkLst>
            <pc:docMk/>
            <pc:sldMk cId="2673283246" sldId="262"/>
            <ac:picMk id="4" creationId="{96DC47F1-CF2A-CE91-1901-15324EB354D7}"/>
          </ac:picMkLst>
        </pc:picChg>
      </pc:sldChg>
      <pc:sldChg chg="addSp delSp modSp mod">
        <pc:chgData name="188w1a0226 Yamini durga" userId="beda6988cd4115e8" providerId="LiveId" clId="{F8CA6218-F88B-4B43-9031-095720E567C8}" dt="2023-12-11T16:53:34.637" v="2177" actId="20577"/>
        <pc:sldMkLst>
          <pc:docMk/>
          <pc:sldMk cId="936866005" sldId="263"/>
        </pc:sldMkLst>
        <pc:spChg chg="mod">
          <ac:chgData name="188w1a0226 Yamini durga" userId="beda6988cd4115e8" providerId="LiveId" clId="{F8CA6218-F88B-4B43-9031-095720E567C8}" dt="2023-12-11T16:49:44.785" v="2132" actId="1076"/>
          <ac:spMkLst>
            <pc:docMk/>
            <pc:sldMk cId="936866005" sldId="263"/>
            <ac:spMk id="2" creationId="{8847A9FB-F1AC-D039-ADF8-5340E2B37E8E}"/>
          </ac:spMkLst>
        </pc:spChg>
        <pc:spChg chg="mod">
          <ac:chgData name="188w1a0226 Yamini durga" userId="beda6988cd4115e8" providerId="LiveId" clId="{F8CA6218-F88B-4B43-9031-095720E567C8}" dt="2023-12-11T16:49:09.390" v="2129" actId="2711"/>
          <ac:spMkLst>
            <pc:docMk/>
            <pc:sldMk cId="936866005" sldId="263"/>
            <ac:spMk id="3" creationId="{A1B1E47B-3CA2-C374-2C72-A613E5A8CDAC}"/>
          </ac:spMkLst>
        </pc:spChg>
        <pc:spChg chg="add del mod">
          <ac:chgData name="188w1a0226 Yamini durga" userId="beda6988cd4115e8" providerId="LiveId" clId="{F8CA6218-F88B-4B43-9031-095720E567C8}" dt="2023-12-11T16:28:47.601" v="1914" actId="478"/>
          <ac:spMkLst>
            <pc:docMk/>
            <pc:sldMk cId="936866005" sldId="263"/>
            <ac:spMk id="4" creationId="{86723D6C-CE81-17A0-EFB2-ADE9CBEABFB2}"/>
          </ac:spMkLst>
        </pc:spChg>
        <pc:spChg chg="add mod">
          <ac:chgData name="188w1a0226 Yamini durga" userId="beda6988cd4115e8" providerId="LiveId" clId="{F8CA6218-F88B-4B43-9031-095720E567C8}" dt="2023-12-11T16:53:34.637" v="2177" actId="20577"/>
          <ac:spMkLst>
            <pc:docMk/>
            <pc:sldMk cId="936866005" sldId="263"/>
            <ac:spMk id="5" creationId="{499EEB69-4B1C-2286-E2F8-540CB8A758EA}"/>
          </ac:spMkLst>
        </pc:spChg>
      </pc:sldChg>
      <pc:sldChg chg="addSp delSp modSp mod modNotesTx">
        <pc:chgData name="188w1a0226 Yamini durga" userId="beda6988cd4115e8" providerId="LiveId" clId="{F8CA6218-F88B-4B43-9031-095720E567C8}" dt="2023-12-11T16:53:40.425" v="2179" actId="20577"/>
        <pc:sldMkLst>
          <pc:docMk/>
          <pc:sldMk cId="201983937" sldId="264"/>
        </pc:sldMkLst>
        <pc:spChg chg="mod">
          <ac:chgData name="188w1a0226 Yamini durga" userId="beda6988cd4115e8" providerId="LiveId" clId="{F8CA6218-F88B-4B43-9031-095720E567C8}" dt="2023-12-11T16:50:06.985" v="2135" actId="2711"/>
          <ac:spMkLst>
            <pc:docMk/>
            <pc:sldMk cId="201983937" sldId="264"/>
            <ac:spMk id="2" creationId="{D1C78C25-CA7F-F387-DBF5-449B6F9DF6D3}"/>
          </ac:spMkLst>
        </pc:spChg>
        <pc:spChg chg="mod">
          <ac:chgData name="188w1a0226 Yamini durga" userId="beda6988cd4115e8" providerId="LiveId" clId="{F8CA6218-F88B-4B43-9031-095720E567C8}" dt="2023-12-11T16:49:30.794" v="2131" actId="2711"/>
          <ac:spMkLst>
            <pc:docMk/>
            <pc:sldMk cId="201983937" sldId="264"/>
            <ac:spMk id="3" creationId="{A3F0FB67-C12A-AC01-B3B4-514D8E5284E7}"/>
          </ac:spMkLst>
        </pc:spChg>
        <pc:spChg chg="add mod">
          <ac:chgData name="188w1a0226 Yamini durga" userId="beda6988cd4115e8" providerId="LiveId" clId="{F8CA6218-F88B-4B43-9031-095720E567C8}" dt="2023-12-11T16:53:40.425" v="2179" actId="20577"/>
          <ac:spMkLst>
            <pc:docMk/>
            <pc:sldMk cId="201983937" sldId="264"/>
            <ac:spMk id="8" creationId="{A2D0DACD-D9F1-D9C5-F242-B2BEBB99BAA2}"/>
          </ac:spMkLst>
        </pc:spChg>
        <pc:picChg chg="add del mod">
          <ac:chgData name="188w1a0226 Yamini durga" userId="beda6988cd4115e8" providerId="LiveId" clId="{F8CA6218-F88B-4B43-9031-095720E567C8}" dt="2023-12-11T16:34:21.725" v="1946" actId="22"/>
          <ac:picMkLst>
            <pc:docMk/>
            <pc:sldMk cId="201983937" sldId="264"/>
            <ac:picMk id="5" creationId="{82E858C4-CF80-005A-6ED7-3CCEEB2DEFA8}"/>
          </ac:picMkLst>
        </pc:picChg>
        <pc:picChg chg="add mod">
          <ac:chgData name="188w1a0226 Yamini durga" userId="beda6988cd4115e8" providerId="LiveId" clId="{F8CA6218-F88B-4B43-9031-095720E567C8}" dt="2023-12-11T16:34:31.220" v="1949" actId="1076"/>
          <ac:picMkLst>
            <pc:docMk/>
            <pc:sldMk cId="201983937" sldId="264"/>
            <ac:picMk id="7" creationId="{C581700F-7B43-037B-D1AE-39209E23ECD6}"/>
          </ac:picMkLst>
        </pc:picChg>
      </pc:sldChg>
      <pc:sldChg chg="addSp modSp mod">
        <pc:chgData name="188w1a0226 Yamini durga" userId="beda6988cd4115e8" providerId="LiveId" clId="{F8CA6218-F88B-4B43-9031-095720E567C8}" dt="2023-12-11T18:08:44.902" v="2292" actId="20577"/>
        <pc:sldMkLst>
          <pc:docMk/>
          <pc:sldMk cId="2723910774" sldId="265"/>
        </pc:sldMkLst>
        <pc:spChg chg="mod">
          <ac:chgData name="188w1a0226 Yamini durga" userId="beda6988cd4115e8" providerId="LiveId" clId="{F8CA6218-F88B-4B43-9031-095720E567C8}" dt="2023-12-11T18:08:11.786" v="2279" actId="1076"/>
          <ac:spMkLst>
            <pc:docMk/>
            <pc:sldMk cId="2723910774" sldId="265"/>
            <ac:spMk id="2" creationId="{D1B4EA33-E7F3-CA33-E415-D55EF37C3AB7}"/>
          </ac:spMkLst>
        </pc:spChg>
        <pc:spChg chg="mod">
          <ac:chgData name="188w1a0226 Yamini durga" userId="beda6988cd4115e8" providerId="LiveId" clId="{F8CA6218-F88B-4B43-9031-095720E567C8}" dt="2023-12-11T18:08:44.902" v="2292" actId="20577"/>
          <ac:spMkLst>
            <pc:docMk/>
            <pc:sldMk cId="2723910774" sldId="265"/>
            <ac:spMk id="3" creationId="{92CD9208-35DE-83BD-6AD9-2B14F7DE44BD}"/>
          </ac:spMkLst>
        </pc:spChg>
        <pc:spChg chg="add mod">
          <ac:chgData name="188w1a0226 Yamini durga" userId="beda6988cd4115e8" providerId="LiveId" clId="{F8CA6218-F88B-4B43-9031-095720E567C8}" dt="2023-12-11T16:53:48.086" v="2181" actId="20577"/>
          <ac:spMkLst>
            <pc:docMk/>
            <pc:sldMk cId="2723910774" sldId="265"/>
            <ac:spMk id="6" creationId="{865ADF22-4C84-03AB-B8F0-A5A9D1D51C1D}"/>
          </ac:spMkLst>
        </pc:spChg>
        <pc:picChg chg="add mod">
          <ac:chgData name="188w1a0226 Yamini durga" userId="beda6988cd4115e8" providerId="LiveId" clId="{F8CA6218-F88B-4B43-9031-095720E567C8}" dt="2023-12-11T18:08:29.228" v="2284" actId="1076"/>
          <ac:picMkLst>
            <pc:docMk/>
            <pc:sldMk cId="2723910774" sldId="265"/>
            <ac:picMk id="5" creationId="{65C275DE-F319-15D0-0C3A-F5C337441490}"/>
          </ac:picMkLst>
        </pc:picChg>
      </pc:sldChg>
      <pc:sldChg chg="modSp">
        <pc:chgData name="188w1a0226 Yamini durga" userId="beda6988cd4115e8" providerId="LiveId" clId="{F8CA6218-F88B-4B43-9031-095720E567C8}" dt="2023-12-10T17:13:12.402" v="203"/>
        <pc:sldMkLst>
          <pc:docMk/>
          <pc:sldMk cId="641152721" sldId="266"/>
        </pc:sldMkLst>
        <pc:spChg chg="mod">
          <ac:chgData name="188w1a0226 Yamini durga" userId="beda6988cd4115e8" providerId="LiveId" clId="{F8CA6218-F88B-4B43-9031-095720E567C8}" dt="2023-12-10T17:13:12.402" v="203"/>
          <ac:spMkLst>
            <pc:docMk/>
            <pc:sldMk cId="641152721" sldId="266"/>
            <ac:spMk id="2" creationId="{6A66BB6A-F7A8-D14D-CB76-3382BED950DD}"/>
          </ac:spMkLst>
        </pc:spChg>
        <pc:spChg chg="mod">
          <ac:chgData name="188w1a0226 Yamini durga" userId="beda6988cd4115e8" providerId="LiveId" clId="{F8CA6218-F88B-4B43-9031-095720E567C8}" dt="2023-12-10T17:13:12.402" v="203"/>
          <ac:spMkLst>
            <pc:docMk/>
            <pc:sldMk cId="641152721" sldId="266"/>
            <ac:spMk id="3" creationId="{DBA286F7-91EA-34D1-8CAA-B20BE8451361}"/>
          </ac:spMkLst>
        </pc:spChg>
      </pc:sldChg>
      <pc:sldChg chg="modSp mod">
        <pc:chgData name="188w1a0226 Yamini durga" userId="beda6988cd4115e8" providerId="LiveId" clId="{F8CA6218-F88B-4B43-9031-095720E567C8}" dt="2023-12-11T18:11:49.809" v="2337" actId="12"/>
        <pc:sldMkLst>
          <pc:docMk/>
          <pc:sldMk cId="984824157" sldId="267"/>
        </pc:sldMkLst>
        <pc:spChg chg="mod">
          <ac:chgData name="188w1a0226 Yamini durga" userId="beda6988cd4115e8" providerId="LiveId" clId="{F8CA6218-F88B-4B43-9031-095720E567C8}" dt="2023-12-11T18:11:25.201" v="2332" actId="1076"/>
          <ac:spMkLst>
            <pc:docMk/>
            <pc:sldMk cId="984824157" sldId="267"/>
            <ac:spMk id="2" creationId="{D6E4E013-2064-8893-D8E2-B86F5016C150}"/>
          </ac:spMkLst>
        </pc:spChg>
        <pc:spChg chg="mod">
          <ac:chgData name="188w1a0226 Yamini durga" userId="beda6988cd4115e8" providerId="LiveId" clId="{F8CA6218-F88B-4B43-9031-095720E567C8}" dt="2023-12-11T18:11:49.809" v="2337" actId="12"/>
          <ac:spMkLst>
            <pc:docMk/>
            <pc:sldMk cId="984824157" sldId="267"/>
            <ac:spMk id="3" creationId="{EDEF0839-EB35-FFA0-BA59-39BBD4CA32DE}"/>
          </ac:spMkLst>
        </pc:spChg>
      </pc:sldChg>
      <pc:sldChg chg="modSp del">
        <pc:chgData name="188w1a0226 Yamini durga" userId="beda6988cd4115e8" providerId="LiveId" clId="{F8CA6218-F88B-4B43-9031-095720E567C8}" dt="2023-12-11T18:11:57.047" v="2338" actId="47"/>
        <pc:sldMkLst>
          <pc:docMk/>
          <pc:sldMk cId="3641812162" sldId="268"/>
        </pc:sldMkLst>
        <pc:spChg chg="mod">
          <ac:chgData name="188w1a0226 Yamini durga" userId="beda6988cd4115e8" providerId="LiveId" clId="{F8CA6218-F88B-4B43-9031-095720E567C8}" dt="2023-12-10T17:13:12.402" v="203"/>
          <ac:spMkLst>
            <pc:docMk/>
            <pc:sldMk cId="3641812162" sldId="268"/>
            <ac:spMk id="2" creationId="{D884580B-1A5A-51E6-11F5-50E1C2276E57}"/>
          </ac:spMkLst>
        </pc:spChg>
        <pc:spChg chg="mod">
          <ac:chgData name="188w1a0226 Yamini durga" userId="beda6988cd4115e8" providerId="LiveId" clId="{F8CA6218-F88B-4B43-9031-095720E567C8}" dt="2023-12-10T17:13:12.402" v="203"/>
          <ac:spMkLst>
            <pc:docMk/>
            <pc:sldMk cId="3641812162" sldId="268"/>
            <ac:spMk id="3" creationId="{743802A1-A94C-533C-4996-DF1F45BB4C6E}"/>
          </ac:spMkLst>
        </pc:spChg>
      </pc:sldChg>
      <pc:sldChg chg="new del">
        <pc:chgData name="188w1a0226 Yamini durga" userId="beda6988cd4115e8" providerId="LiveId" clId="{F8CA6218-F88B-4B43-9031-095720E567C8}" dt="2023-12-11T02:19:57.920" v="623" actId="47"/>
        <pc:sldMkLst>
          <pc:docMk/>
          <pc:sldMk cId="153800309" sldId="269"/>
        </pc:sldMkLst>
      </pc:sldChg>
      <pc:sldChg chg="new del">
        <pc:chgData name="188w1a0226 Yamini durga" userId="beda6988cd4115e8" providerId="LiveId" clId="{F8CA6218-F88B-4B43-9031-095720E567C8}" dt="2023-12-11T03:09:26.336" v="761" actId="47"/>
        <pc:sldMkLst>
          <pc:docMk/>
          <pc:sldMk cId="2805738268" sldId="269"/>
        </pc:sldMkLst>
      </pc:sldChg>
      <pc:sldChg chg="new del">
        <pc:chgData name="188w1a0226 Yamini durga" userId="beda6988cd4115e8" providerId="LiveId" clId="{F8CA6218-F88B-4B43-9031-095720E567C8}" dt="2023-12-11T03:09:41.820" v="765" actId="47"/>
        <pc:sldMkLst>
          <pc:docMk/>
          <pc:sldMk cId="3324683208" sldId="269"/>
        </pc:sldMkLst>
      </pc:sldChg>
      <pc:sldChg chg="new del">
        <pc:chgData name="188w1a0226 Yamini durga" userId="beda6988cd4115e8" providerId="LiveId" clId="{F8CA6218-F88B-4B43-9031-095720E567C8}" dt="2023-12-11T03:16:17.249" v="783" actId="47"/>
        <pc:sldMkLst>
          <pc:docMk/>
          <pc:sldMk cId="3583076526" sldId="269"/>
        </pc:sldMkLst>
      </pc:sldChg>
      <pc:sldChg chg="addSp delSp modSp new mod ord">
        <pc:chgData name="188w1a0226 Yamini durga" userId="beda6988cd4115e8" providerId="LiveId" clId="{F8CA6218-F88B-4B43-9031-095720E567C8}" dt="2023-12-11T16:53:22.990" v="2172" actId="20577"/>
        <pc:sldMkLst>
          <pc:docMk/>
          <pc:sldMk cId="4174868775" sldId="269"/>
        </pc:sldMkLst>
        <pc:spChg chg="mod">
          <ac:chgData name="188w1a0226 Yamini durga" userId="beda6988cd4115e8" providerId="LiveId" clId="{F8CA6218-F88B-4B43-9031-095720E567C8}" dt="2023-12-11T16:47:29.688" v="2108" actId="403"/>
          <ac:spMkLst>
            <pc:docMk/>
            <pc:sldMk cId="4174868775" sldId="269"/>
            <ac:spMk id="2" creationId="{0A6F9039-A00C-6967-CB6E-FE5B4DE7F7AF}"/>
          </ac:spMkLst>
        </pc:spChg>
        <pc:spChg chg="del">
          <ac:chgData name="188w1a0226 Yamini durga" userId="beda6988cd4115e8" providerId="LiveId" clId="{F8CA6218-F88B-4B43-9031-095720E567C8}" dt="2023-12-11T04:54:26.525" v="786" actId="22"/>
          <ac:spMkLst>
            <pc:docMk/>
            <pc:sldMk cId="4174868775" sldId="269"/>
            <ac:spMk id="3" creationId="{EE26F449-BDC0-5173-4ECA-4C83A06808A0}"/>
          </ac:spMkLst>
        </pc:spChg>
        <pc:spChg chg="add mod">
          <ac:chgData name="188w1a0226 Yamini durga" userId="beda6988cd4115e8" providerId="LiveId" clId="{F8CA6218-F88B-4B43-9031-095720E567C8}" dt="2023-12-11T16:53:22.990" v="2172" actId="20577"/>
          <ac:spMkLst>
            <pc:docMk/>
            <pc:sldMk cId="4174868775" sldId="269"/>
            <ac:spMk id="7" creationId="{1BBE808F-645E-1D3C-7038-BABDF609D33A}"/>
          </ac:spMkLst>
        </pc:spChg>
        <pc:picChg chg="add mod ord">
          <ac:chgData name="188w1a0226 Yamini durga" userId="beda6988cd4115e8" providerId="LiveId" clId="{F8CA6218-F88B-4B43-9031-095720E567C8}" dt="2023-12-11T15:33:53.098" v="1178" actId="1076"/>
          <ac:picMkLst>
            <pc:docMk/>
            <pc:sldMk cId="4174868775" sldId="269"/>
            <ac:picMk id="5" creationId="{8C5C9B76-9907-DE4D-C281-7EB751D07D26}"/>
          </ac:picMkLst>
        </pc:picChg>
        <pc:picChg chg="add mod">
          <ac:chgData name="188w1a0226 Yamini durga" userId="beda6988cd4115e8" providerId="LiveId" clId="{F8CA6218-F88B-4B43-9031-095720E567C8}" dt="2023-12-11T15:34:09.601" v="1181" actId="14100"/>
          <ac:picMkLst>
            <pc:docMk/>
            <pc:sldMk cId="4174868775" sldId="269"/>
            <ac:picMk id="6" creationId="{1ADBF31B-305F-5E31-9B0C-3355E45A27AD}"/>
          </ac:picMkLst>
        </pc:picChg>
      </pc:sldChg>
      <pc:sldChg chg="addSp delSp modSp new del mod ord">
        <pc:chgData name="188w1a0226 Yamini durga" userId="beda6988cd4115e8" providerId="LiveId" clId="{F8CA6218-F88B-4B43-9031-095720E567C8}" dt="2023-12-11T15:34:27.654" v="1184" actId="47"/>
        <pc:sldMkLst>
          <pc:docMk/>
          <pc:sldMk cId="281027098" sldId="270"/>
        </pc:sldMkLst>
        <pc:spChg chg="mod">
          <ac:chgData name="188w1a0226 Yamini durga" userId="beda6988cd4115e8" providerId="LiveId" clId="{F8CA6218-F88B-4B43-9031-095720E567C8}" dt="2023-12-11T15:34:21.804" v="1183" actId="21"/>
          <ac:spMkLst>
            <pc:docMk/>
            <pc:sldMk cId="281027098" sldId="270"/>
            <ac:spMk id="2" creationId="{8383050C-5C40-6E95-9D5B-55B102A02163}"/>
          </ac:spMkLst>
        </pc:spChg>
        <pc:spChg chg="del">
          <ac:chgData name="188w1a0226 Yamini durga" userId="beda6988cd4115e8" providerId="LiveId" clId="{F8CA6218-F88B-4B43-9031-095720E567C8}" dt="2023-12-11T04:55:51.198" v="792" actId="22"/>
          <ac:spMkLst>
            <pc:docMk/>
            <pc:sldMk cId="281027098" sldId="270"/>
            <ac:spMk id="3" creationId="{66BBAFF3-0A68-B72F-9C52-9994E4DB30D5}"/>
          </ac:spMkLst>
        </pc:spChg>
        <pc:spChg chg="add mod">
          <ac:chgData name="188w1a0226 Yamini durga" userId="beda6988cd4115e8" providerId="LiveId" clId="{F8CA6218-F88B-4B43-9031-095720E567C8}" dt="2023-12-11T15:32:37.901" v="1161" actId="21"/>
          <ac:spMkLst>
            <pc:docMk/>
            <pc:sldMk cId="281027098" sldId="270"/>
            <ac:spMk id="7" creationId="{703D7207-6A24-73B5-80E6-DB77AD9F21A1}"/>
          </ac:spMkLst>
        </pc:spChg>
        <pc:picChg chg="add del mod ord">
          <ac:chgData name="188w1a0226 Yamini durga" userId="beda6988cd4115e8" providerId="LiveId" clId="{F8CA6218-F88B-4B43-9031-095720E567C8}" dt="2023-12-11T15:32:37.901" v="1161" actId="21"/>
          <ac:picMkLst>
            <pc:docMk/>
            <pc:sldMk cId="281027098" sldId="270"/>
            <ac:picMk id="5" creationId="{75E80DCA-E430-BB95-B3E8-99BAFDD34C0A}"/>
          </ac:picMkLst>
        </pc:picChg>
      </pc:sldChg>
      <pc:sldChg chg="addSp delSp modSp new mod">
        <pc:chgData name="188w1a0226 Yamini durga" userId="beda6988cd4115e8" providerId="LiveId" clId="{F8CA6218-F88B-4B43-9031-095720E567C8}" dt="2023-12-11T16:53:28.400" v="2175" actId="20577"/>
        <pc:sldMkLst>
          <pc:docMk/>
          <pc:sldMk cId="2350586154" sldId="271"/>
        </pc:sldMkLst>
        <pc:spChg chg="mod">
          <ac:chgData name="188w1a0226 Yamini durga" userId="beda6988cd4115e8" providerId="LiveId" clId="{F8CA6218-F88B-4B43-9031-095720E567C8}" dt="2023-12-11T16:49:50.799" v="2133" actId="1076"/>
          <ac:spMkLst>
            <pc:docMk/>
            <pc:sldMk cId="2350586154" sldId="271"/>
            <ac:spMk id="2" creationId="{9A38B1D2-87A0-C7C3-EAA3-1DCFD12AF51B}"/>
          </ac:spMkLst>
        </pc:spChg>
        <pc:spChg chg="del mod">
          <ac:chgData name="188w1a0226 Yamini durga" userId="beda6988cd4115e8" providerId="LiveId" clId="{F8CA6218-F88B-4B43-9031-095720E567C8}" dt="2023-12-11T15:35:44.196" v="1210" actId="22"/>
          <ac:spMkLst>
            <pc:docMk/>
            <pc:sldMk cId="2350586154" sldId="271"/>
            <ac:spMk id="3" creationId="{3F68EBF2-27A1-39F5-C426-10150B0E719C}"/>
          </ac:spMkLst>
        </pc:spChg>
        <pc:spChg chg="add del mod">
          <ac:chgData name="188w1a0226 Yamini durga" userId="beda6988cd4115e8" providerId="LiveId" clId="{F8CA6218-F88B-4B43-9031-095720E567C8}" dt="2023-12-11T15:38:17.057" v="1217"/>
          <ac:spMkLst>
            <pc:docMk/>
            <pc:sldMk cId="2350586154" sldId="271"/>
            <ac:spMk id="6" creationId="{380218F9-FD41-E70E-756D-958929E373E1}"/>
          </ac:spMkLst>
        </pc:spChg>
        <pc:spChg chg="add mod">
          <ac:chgData name="188w1a0226 Yamini durga" userId="beda6988cd4115e8" providerId="LiveId" clId="{F8CA6218-F88B-4B43-9031-095720E567C8}" dt="2023-12-11T16:48:41.713" v="2126" actId="2711"/>
          <ac:spMkLst>
            <pc:docMk/>
            <pc:sldMk cId="2350586154" sldId="271"/>
            <ac:spMk id="7" creationId="{61D7A03E-5A9D-83A1-8BCA-7699C4AEC2B6}"/>
          </ac:spMkLst>
        </pc:spChg>
        <pc:spChg chg="add del">
          <ac:chgData name="188w1a0226 Yamini durga" userId="beda6988cd4115e8" providerId="LiveId" clId="{F8CA6218-F88B-4B43-9031-095720E567C8}" dt="2023-12-11T15:38:52.256" v="1221"/>
          <ac:spMkLst>
            <pc:docMk/>
            <pc:sldMk cId="2350586154" sldId="271"/>
            <ac:spMk id="8" creationId="{9D23929D-32DC-8999-E886-A8A30E1B451E}"/>
          </ac:spMkLst>
        </pc:spChg>
        <pc:spChg chg="add del">
          <ac:chgData name="188w1a0226 Yamini durga" userId="beda6988cd4115e8" providerId="LiveId" clId="{F8CA6218-F88B-4B43-9031-095720E567C8}" dt="2023-12-11T15:38:58.473" v="1224"/>
          <ac:spMkLst>
            <pc:docMk/>
            <pc:sldMk cId="2350586154" sldId="271"/>
            <ac:spMk id="9" creationId="{56DBAAF5-8A2B-A31B-E5C3-436F645EBFEC}"/>
          </ac:spMkLst>
        </pc:spChg>
        <pc:spChg chg="add del mod">
          <ac:chgData name="188w1a0226 Yamini durga" userId="beda6988cd4115e8" providerId="LiveId" clId="{F8CA6218-F88B-4B43-9031-095720E567C8}" dt="2023-12-11T15:41:15.443" v="1373" actId="478"/>
          <ac:spMkLst>
            <pc:docMk/>
            <pc:sldMk cId="2350586154" sldId="271"/>
            <ac:spMk id="10" creationId="{11E39D8F-3AAF-9431-1B35-C7DE81067D21}"/>
          </ac:spMkLst>
        </pc:spChg>
        <pc:spChg chg="add mod">
          <ac:chgData name="188w1a0226 Yamini durga" userId="beda6988cd4115e8" providerId="LiveId" clId="{F8CA6218-F88B-4B43-9031-095720E567C8}" dt="2023-12-11T16:53:28.400" v="2175" actId="20577"/>
          <ac:spMkLst>
            <pc:docMk/>
            <pc:sldMk cId="2350586154" sldId="271"/>
            <ac:spMk id="11" creationId="{480BF3D0-6C42-CE98-3A85-C3EB0F3AE3BC}"/>
          </ac:spMkLst>
        </pc:spChg>
        <pc:picChg chg="add mod ord">
          <ac:chgData name="188w1a0226 Yamini durga" userId="beda6988cd4115e8" providerId="LiveId" clId="{F8CA6218-F88B-4B43-9031-095720E567C8}" dt="2023-12-11T15:36:09.958" v="1213" actId="14100"/>
          <ac:picMkLst>
            <pc:docMk/>
            <pc:sldMk cId="2350586154" sldId="271"/>
            <ac:picMk id="5" creationId="{FFDB90F8-F942-1BD5-1E8F-76DF3FB66D18}"/>
          </ac:picMkLst>
        </pc:picChg>
      </pc:sldChg>
      <pc:sldChg chg="new del">
        <pc:chgData name="188w1a0226 Yamini durga" userId="beda6988cd4115e8" providerId="LiveId" clId="{F8CA6218-F88B-4B43-9031-095720E567C8}" dt="2023-12-11T07:00:32.562" v="990" actId="47"/>
        <pc:sldMkLst>
          <pc:docMk/>
          <pc:sldMk cId="3306502155" sldId="271"/>
        </pc:sldMkLst>
      </pc:sldChg>
      <pc:sldChg chg="addSp delSp modSp new mod setBg">
        <pc:chgData name="188w1a0226 Yamini durga" userId="beda6988cd4115e8" providerId="LiveId" clId="{F8CA6218-F88B-4B43-9031-095720E567C8}" dt="2023-12-11T18:13:37.863" v="2366" actId="20577"/>
        <pc:sldMkLst>
          <pc:docMk/>
          <pc:sldMk cId="3302216102" sldId="272"/>
        </pc:sldMkLst>
        <pc:spChg chg="del">
          <ac:chgData name="188w1a0226 Yamini durga" userId="beda6988cd4115e8" providerId="LiveId" clId="{F8CA6218-F88B-4B43-9031-095720E567C8}" dt="2023-12-11T18:12:25.322" v="2355" actId="478"/>
          <ac:spMkLst>
            <pc:docMk/>
            <pc:sldMk cId="3302216102" sldId="272"/>
            <ac:spMk id="2" creationId="{76F31C79-A6D6-A631-7054-13D1048A9502}"/>
          </ac:spMkLst>
        </pc:spChg>
        <pc:spChg chg="add del">
          <ac:chgData name="188w1a0226 Yamini durga" userId="beda6988cd4115e8" providerId="LiveId" clId="{F8CA6218-F88B-4B43-9031-095720E567C8}" dt="2023-12-11T18:13:00.364" v="2361" actId="26606"/>
          <ac:spMkLst>
            <pc:docMk/>
            <pc:sldMk cId="3302216102" sldId="272"/>
            <ac:spMk id="3" creationId="{A2182B8C-DEE1-74CE-0574-2B9A0D302E50}"/>
          </ac:spMkLst>
        </pc:spChg>
        <pc:spChg chg="add del mod replId">
          <ac:chgData name="188w1a0226 Yamini durga" userId="beda6988cd4115e8" providerId="LiveId" clId="{F8CA6218-F88B-4B43-9031-095720E567C8}" dt="2023-12-11T18:13:37.863" v="2366" actId="20577"/>
          <ac:spMkLst>
            <pc:docMk/>
            <pc:sldMk cId="3302216102" sldId="272"/>
            <ac:spMk id="3" creationId="{F158A224-EE5A-43EE-A7C2-6A8C43697AE6}"/>
          </ac:spMkLst>
        </pc:spChg>
        <pc:spChg chg="add del">
          <ac:chgData name="188w1a0226 Yamini durga" userId="beda6988cd4115e8" providerId="LiveId" clId="{F8CA6218-F88B-4B43-9031-095720E567C8}" dt="2023-12-11T18:13:00.364" v="2361" actId="26606"/>
          <ac:spMkLst>
            <pc:docMk/>
            <pc:sldMk cId="3302216102" sldId="272"/>
            <ac:spMk id="12" creationId="{4FA533C5-33E3-4611-AF9F-72811D8B26A6}"/>
          </ac:spMkLst>
        </pc:spChg>
        <pc:spChg chg="add del">
          <ac:chgData name="188w1a0226 Yamini durga" userId="beda6988cd4115e8" providerId="LiveId" clId="{F8CA6218-F88B-4B43-9031-095720E567C8}" dt="2023-12-11T18:13:00.364" v="2361" actId="26606"/>
          <ac:spMkLst>
            <pc:docMk/>
            <pc:sldMk cId="3302216102" sldId="272"/>
            <ac:spMk id="18" creationId="{87F0FDC4-AD8C-47D9-9131-623C98ADB0AE}"/>
          </ac:spMkLst>
        </pc:spChg>
        <pc:spChg chg="add del">
          <ac:chgData name="188w1a0226 Yamini durga" userId="beda6988cd4115e8" providerId="LiveId" clId="{F8CA6218-F88B-4B43-9031-095720E567C8}" dt="2023-12-11T18:13:00.364" v="2361" actId="26606"/>
          <ac:spMkLst>
            <pc:docMk/>
            <pc:sldMk cId="3302216102" sldId="272"/>
            <ac:spMk id="20" creationId="{923E8915-D2AA-4327-A45A-972C3CA9574B}"/>
          </ac:spMkLst>
        </pc:spChg>
        <pc:spChg chg="add del">
          <ac:chgData name="188w1a0226 Yamini durga" userId="beda6988cd4115e8" providerId="LiveId" clId="{F8CA6218-F88B-4B43-9031-095720E567C8}" dt="2023-12-11T18:13:00.364" v="2361" actId="26606"/>
          <ac:spMkLst>
            <pc:docMk/>
            <pc:sldMk cId="3302216102" sldId="272"/>
            <ac:spMk id="22" creationId="{8302FC3C-9804-4950-B721-5FD704BA6065}"/>
          </ac:spMkLst>
        </pc:spChg>
        <pc:spChg chg="add del">
          <ac:chgData name="188w1a0226 Yamini durga" userId="beda6988cd4115e8" providerId="LiveId" clId="{F8CA6218-F88B-4B43-9031-095720E567C8}" dt="2023-12-11T18:13:00.364" v="2361" actId="26606"/>
          <ac:spMkLst>
            <pc:docMk/>
            <pc:sldMk cId="3302216102" sldId="272"/>
            <ac:spMk id="28" creationId="{F3798573-F27B-47EB-8EA4-7EE34954C2D6}"/>
          </ac:spMkLst>
        </pc:spChg>
        <pc:picChg chg="add del">
          <ac:chgData name="188w1a0226 Yamini durga" userId="beda6988cd4115e8" providerId="LiveId" clId="{F8CA6218-F88B-4B43-9031-095720E567C8}" dt="2023-12-11T18:13:00.364" v="2361" actId="26606"/>
          <ac:picMkLst>
            <pc:docMk/>
            <pc:sldMk cId="3302216102" sldId="272"/>
            <ac:picMk id="8" creationId="{91B28F63-CF00-448F-B141-FE33C33B1891}"/>
          </ac:picMkLst>
        </pc:picChg>
        <pc:picChg chg="add del">
          <ac:chgData name="188w1a0226 Yamini durga" userId="beda6988cd4115e8" providerId="LiveId" clId="{F8CA6218-F88B-4B43-9031-095720E567C8}" dt="2023-12-11T18:13:00.364" v="2361" actId="26606"/>
          <ac:picMkLst>
            <pc:docMk/>
            <pc:sldMk cId="3302216102" sldId="272"/>
            <ac:picMk id="10" creationId="{2AE609E2-8522-44E4-9077-980E5BCF3E14}"/>
          </ac:picMkLst>
        </pc:picChg>
        <pc:picChg chg="add del">
          <ac:chgData name="188w1a0226 Yamini durga" userId="beda6988cd4115e8" providerId="LiveId" clId="{F8CA6218-F88B-4B43-9031-095720E567C8}" dt="2023-12-11T18:13:00.364" v="2361" actId="26606"/>
          <ac:picMkLst>
            <pc:docMk/>
            <pc:sldMk cId="3302216102" sldId="272"/>
            <ac:picMk id="14" creationId="{8949AD42-25FD-4C3D-9EEE-B7FEC5809988}"/>
          </ac:picMkLst>
        </pc:picChg>
        <pc:picChg chg="add del">
          <ac:chgData name="188w1a0226 Yamini durga" userId="beda6988cd4115e8" providerId="LiveId" clId="{F8CA6218-F88B-4B43-9031-095720E567C8}" dt="2023-12-11T18:13:00.364" v="2361" actId="26606"/>
          <ac:picMkLst>
            <pc:docMk/>
            <pc:sldMk cId="3302216102" sldId="272"/>
            <ac:picMk id="16" creationId="{6AC7D913-60B7-4603-881B-831DA5D3A940}"/>
          </ac:picMkLst>
        </pc:picChg>
        <pc:picChg chg="add del">
          <ac:chgData name="188w1a0226 Yamini durga" userId="beda6988cd4115e8" providerId="LiveId" clId="{F8CA6218-F88B-4B43-9031-095720E567C8}" dt="2023-12-11T18:13:00.364" v="2361" actId="26606"/>
          <ac:picMkLst>
            <pc:docMk/>
            <pc:sldMk cId="3302216102" sldId="272"/>
            <ac:picMk id="26" creationId="{3BC6EBB2-9BDC-4075-BA6B-43A9FBF9C86C}"/>
          </ac:picMkLst>
        </pc:picChg>
        <pc:cxnChg chg="add del">
          <ac:chgData name="188w1a0226 Yamini durga" userId="beda6988cd4115e8" providerId="LiveId" clId="{F8CA6218-F88B-4B43-9031-095720E567C8}" dt="2023-12-11T18:13:00.364" v="2361" actId="26606"/>
          <ac:cxnSpMkLst>
            <pc:docMk/>
            <pc:sldMk cId="3302216102" sldId="272"/>
            <ac:cxnSpMk id="24" creationId="{6B9695BD-ECF6-49CA-8877-8C493193C65D}"/>
          </ac:cxnSpMkLst>
        </pc:cxnChg>
      </pc:sldChg>
      <pc:sldChg chg="addSp delSp modSp new del mod delAnim modAnim">
        <pc:chgData name="188w1a0226 Yamini durga" userId="beda6988cd4115e8" providerId="LiveId" clId="{F8CA6218-F88B-4B43-9031-095720E567C8}" dt="2023-12-11T17:17:43.190" v="2236" actId="47"/>
        <pc:sldMkLst>
          <pc:docMk/>
          <pc:sldMk cId="3621204902" sldId="272"/>
        </pc:sldMkLst>
        <pc:spChg chg="del">
          <ac:chgData name="188w1a0226 Yamini durga" userId="beda6988cd4115e8" providerId="LiveId" clId="{F8CA6218-F88B-4B43-9031-095720E567C8}" dt="2023-12-11T17:16:31.621" v="2218" actId="478"/>
          <ac:spMkLst>
            <pc:docMk/>
            <pc:sldMk cId="3621204902" sldId="272"/>
            <ac:spMk id="2" creationId="{F297816B-2B6D-017A-0B88-286EEEF67D47}"/>
          </ac:spMkLst>
        </pc:spChg>
        <pc:spChg chg="mod">
          <ac:chgData name="188w1a0226 Yamini durga" userId="beda6988cd4115e8" providerId="LiveId" clId="{F8CA6218-F88B-4B43-9031-095720E567C8}" dt="2023-12-11T17:17:13.766" v="2229" actId="21"/>
          <ac:spMkLst>
            <pc:docMk/>
            <pc:sldMk cId="3621204902" sldId="272"/>
            <ac:spMk id="3" creationId="{D43642B7-6F55-4249-A9DF-EBA5331AD8DE}"/>
          </ac:spMkLst>
        </pc:spChg>
        <pc:picChg chg="add del mod modCrop">
          <ac:chgData name="188w1a0226 Yamini durga" userId="beda6988cd4115e8" providerId="LiveId" clId="{F8CA6218-F88B-4B43-9031-095720E567C8}" dt="2023-12-11T17:15:13.026" v="2213" actId="478"/>
          <ac:picMkLst>
            <pc:docMk/>
            <pc:sldMk cId="3621204902" sldId="272"/>
            <ac:picMk id="4" creationId="{3CC722CE-927B-0111-89F8-3B1BCDFD07D6}"/>
          </ac:picMkLst>
        </pc:picChg>
        <pc:picChg chg="add del mod modCrop">
          <ac:chgData name="188w1a0226 Yamini durga" userId="beda6988cd4115e8" providerId="LiveId" clId="{F8CA6218-F88B-4B43-9031-095720E567C8}" dt="2023-12-11T17:17:01.782" v="2226" actId="21"/>
          <ac:picMkLst>
            <pc:docMk/>
            <pc:sldMk cId="3621204902" sldId="272"/>
            <ac:picMk id="5" creationId="{065FA669-B55B-CF90-6560-7EB2A9186179}"/>
          </ac:picMkLst>
        </pc:picChg>
      </pc:sldChg>
    </pc:docChg>
  </pc:docChgLst>
</pc:chgInfo>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65B338-5147-434B-B8B0-78F274327992}" type="datetimeFigureOut">
              <a:rPr lang="en-US" smtClean="0"/>
              <a:t>12/10/2023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D9C2E2-20B9-470E-9AB7-FE4DF27546CC}" type="slidenum">
              <a:rPr lang="en-US" smtClean="0"/>
              <a:t>‹#›</a:t>
            </a:fld>
            <a:endParaRPr lang="en-US"/>
          </a:p>
        </p:txBody>
      </p:sp>
    </p:spTree>
    <p:extLst>
      <p:ext uri="{BB962C8B-B14F-4D97-AF65-F5344CB8AC3E}">
        <p14:creationId xmlns:p14="http://schemas.microsoft.com/office/powerpoint/2010/main" val="3438518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lumMod val="95000"/>
                  </a:schemeClr>
                </a:solidFill>
                <a:effectLst/>
                <a:latin typeface="Times New Roman" panose="02020603050405020304" pitchFamily="18" charset="0"/>
                <a:cs typeface="Times New Roman" panose="02020603050405020304" pitchFamily="18" charset="0"/>
              </a:rPr>
              <a:t>Speech recognition has come a long way since it’s first incarnation in 1952 which could recognize a single voice speaking digits aloud. </a:t>
            </a:r>
            <a:r>
              <a:rPr lang="en-US" dirty="0">
                <a:solidFill>
                  <a:schemeClr val="tx1">
                    <a:lumMod val="95000"/>
                  </a:schemeClr>
                </a:solidFill>
                <a:latin typeface="Times New Roman" panose="02020603050405020304" pitchFamily="18" charset="0"/>
                <a:cs typeface="Times New Roman" panose="02020603050405020304" pitchFamily="18" charset="0"/>
              </a:rPr>
              <a:t>R</a:t>
            </a:r>
            <a:r>
              <a:rPr lang="en-US" b="0" i="0" dirty="0">
                <a:solidFill>
                  <a:schemeClr val="tx1">
                    <a:lumMod val="95000"/>
                  </a:schemeClr>
                </a:solidFill>
                <a:effectLst/>
                <a:latin typeface="Times New Roman" panose="02020603050405020304" pitchFamily="18" charset="0"/>
                <a:cs typeface="Times New Roman" panose="02020603050405020304" pitchFamily="18" charset="0"/>
              </a:rPr>
              <a:t>esearchers at Bell Labs created the "Audrey" system, one of the earliest attempts at automatic speech recognition, where the systems were focused on numbers, not words, but the progress is very slow.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lumMod val="95000"/>
                </a:schemeClr>
              </a:solidFill>
              <a:effectLst/>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lumMod val="95000"/>
                  </a:schemeClr>
                </a:solidFill>
                <a:latin typeface="Times New Roman" panose="02020603050405020304" pitchFamily="18" charset="0"/>
                <a:cs typeface="Times New Roman" panose="02020603050405020304" pitchFamily="18" charset="0"/>
              </a:rPr>
              <a:t>Transitioning from recognizing individual words to full sentences initially took 20 years. With modern advances in computing power, progress accelerated. The launch of Google Voice Search in 2011 and Apple's Siri shortly after marked the beginning of a new era. Now, with around 4.2 billion voice assistant devices globally, the number could reach 8 billion by 2024.</a:t>
            </a:r>
            <a:endParaRPr lang="en-US" b="0" i="0" dirty="0">
              <a:solidFill>
                <a:schemeClr val="tx1">
                  <a:lumMod val="95000"/>
                </a:schemeClr>
              </a:solidFill>
              <a:effectLst/>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lumMod val="95000"/>
                </a:schemeClr>
              </a:solidFill>
              <a:effectLst/>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A0D9C2E2-20B9-470E-9AB7-FE4DF27546CC}" type="slidenum">
              <a:rPr lang="en-US" smtClean="0"/>
              <a:t>2</a:t>
            </a:fld>
            <a:endParaRPr lang="en-US"/>
          </a:p>
        </p:txBody>
      </p:sp>
    </p:spTree>
    <p:extLst>
      <p:ext uri="{BB962C8B-B14F-4D97-AF65-F5344CB8AC3E}">
        <p14:creationId xmlns:p14="http://schemas.microsoft.com/office/powerpoint/2010/main" val="2768902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spectrogram a visual representation of frequency content over time in an audio recording.</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ECECF1"/>
                </a:solidFill>
                <a:effectLst/>
                <a:latin typeface="Times New Roman" panose="02020603050405020304" pitchFamily="18" charset="0"/>
                <a:cs typeface="Times New Roman" panose="02020603050405020304" pitchFamily="18" charset="0"/>
              </a:rPr>
              <a:t>but there is catch human language isn't so simple, we all know that people speak with different accents slangs mispronunciations and these variations aren’t in the computers dictionary. this is where models such as hidden </a:t>
            </a:r>
            <a:r>
              <a:rPr lang="en-US" b="0" i="0" dirty="0" err="1">
                <a:solidFill>
                  <a:srgbClr val="ECECF1"/>
                </a:solidFill>
                <a:effectLst/>
                <a:latin typeface="Times New Roman" panose="02020603050405020304" pitchFamily="18" charset="0"/>
                <a:cs typeface="Times New Roman" panose="02020603050405020304" pitchFamily="18" charset="0"/>
              </a:rPr>
              <a:t>markov</a:t>
            </a:r>
            <a:r>
              <a:rPr lang="en-US" b="0" i="0" dirty="0">
                <a:solidFill>
                  <a:srgbClr val="ECECF1"/>
                </a:solidFill>
                <a:effectLst/>
                <a:latin typeface="Times New Roman" panose="02020603050405020304" pitchFamily="18" charset="0"/>
                <a:cs typeface="Times New Roman" panose="02020603050405020304" pitchFamily="18" charset="0"/>
              </a:rPr>
              <a:t> models come in.</a:t>
            </a:r>
            <a:endParaRPr lang="en-US" dirty="0">
              <a:solidFill>
                <a:schemeClr val="tx1">
                  <a:lumMod val="95000"/>
                </a:schemeClr>
              </a:solidFill>
              <a:latin typeface="Times New Roman" panose="02020603050405020304" pitchFamily="18" charset="0"/>
              <a:cs typeface="Times New Roman" panose="02020603050405020304" pitchFamily="18"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A0D9C2E2-20B9-470E-9AB7-FE4DF27546CC}" type="slidenum">
              <a:rPr lang="en-US" smtClean="0"/>
              <a:t>3</a:t>
            </a:fld>
            <a:endParaRPr lang="en-US"/>
          </a:p>
        </p:txBody>
      </p:sp>
    </p:spTree>
    <p:extLst>
      <p:ext uri="{BB962C8B-B14F-4D97-AF65-F5344CB8AC3E}">
        <p14:creationId xmlns:p14="http://schemas.microsoft.com/office/powerpoint/2010/main" val="552007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D1D5DB"/>
                </a:solidFill>
                <a:latin typeface="Söhne"/>
              </a:rPr>
              <a:t>A</a:t>
            </a:r>
            <a:r>
              <a:rPr lang="en-US" b="0" i="0" dirty="0">
                <a:solidFill>
                  <a:srgbClr val="D1D5DB"/>
                </a:solidFill>
                <a:effectLst/>
                <a:latin typeface="Söhne"/>
              </a:rPr>
              <a:t> Hidden Markov Model (HMM) is a mathematical model used to describe systems that change over time. The model deals with probabilities, predicting the likelihood of transitioning between states and generating specific observations.</a:t>
            </a:r>
            <a:endParaRPr lang="en-US" dirty="0"/>
          </a:p>
          <a:p>
            <a:endParaRPr lang="en-US" dirty="0"/>
          </a:p>
        </p:txBody>
      </p:sp>
      <p:sp>
        <p:nvSpPr>
          <p:cNvPr id="4" name="Slide Number Placeholder 3"/>
          <p:cNvSpPr>
            <a:spLocks noGrp="1"/>
          </p:cNvSpPr>
          <p:nvPr>
            <p:ph type="sldNum" sz="quarter" idx="5"/>
          </p:nvPr>
        </p:nvSpPr>
        <p:spPr/>
        <p:txBody>
          <a:bodyPr/>
          <a:lstStyle/>
          <a:p>
            <a:fld id="{A0D9C2E2-20B9-470E-9AB7-FE4DF27546CC}" type="slidenum">
              <a:rPr lang="en-US" smtClean="0"/>
              <a:t>4</a:t>
            </a:fld>
            <a:endParaRPr lang="en-US"/>
          </a:p>
        </p:txBody>
      </p:sp>
    </p:spTree>
    <p:extLst>
      <p:ext uri="{BB962C8B-B14F-4D97-AF65-F5344CB8AC3E}">
        <p14:creationId xmlns:p14="http://schemas.microsoft.com/office/powerpoint/2010/main" val="37566987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effectLst/>
                <a:latin typeface="Söhne"/>
              </a:rPr>
              <a:t>:</a:t>
            </a:r>
            <a:r>
              <a:rPr lang="en-US" b="0" i="0" dirty="0">
                <a:solidFill>
                  <a:srgbClr val="D1D5DB"/>
                </a:solidFill>
                <a:effectLst/>
                <a:latin typeface="Söhne"/>
              </a:rPr>
              <a:t> HMMs provide a statistical framework for modeling uncertainty in speech. </a:t>
            </a:r>
            <a:endParaRPr lang="en-US" b="1" i="0" dirty="0">
              <a:effectLst/>
              <a:latin typeface="Söhne"/>
            </a:endParaRPr>
          </a:p>
          <a:p>
            <a:r>
              <a:rPr lang="en-US" b="1" i="0" dirty="0">
                <a:effectLst/>
                <a:latin typeface="Söhne"/>
              </a:rPr>
              <a:t>:</a:t>
            </a:r>
            <a:r>
              <a:rPr lang="en-US" b="0" i="0" dirty="0">
                <a:solidFill>
                  <a:srgbClr val="D1D5DB"/>
                </a:solidFill>
                <a:effectLst/>
                <a:latin typeface="Söhne"/>
              </a:rPr>
              <a:t> HMMs are well-suited for modeling temporal sequences, making them effective for capturing the dynamic nature of speech. </a:t>
            </a:r>
          </a:p>
          <a:p>
            <a:r>
              <a:rPr lang="en-US" b="1" i="0" dirty="0">
                <a:effectLst/>
                <a:latin typeface="Söhne"/>
              </a:rPr>
              <a:t>:</a:t>
            </a:r>
            <a:r>
              <a:rPr lang="en-US" b="0" i="0" dirty="0">
                <a:solidFill>
                  <a:srgbClr val="D1D5DB"/>
                </a:solidFill>
                <a:effectLst/>
                <a:latin typeface="Söhne"/>
              </a:rPr>
              <a:t> HMMs can be adapted or trained on specific speakers or environments, making them adaptable to different conditions</a:t>
            </a:r>
          </a:p>
          <a:p>
            <a:r>
              <a:rPr lang="en-US" b="1" i="0" dirty="0">
                <a:effectLst/>
                <a:latin typeface="Söhne"/>
              </a:rPr>
              <a:t>:</a:t>
            </a:r>
            <a:r>
              <a:rPr lang="en-US" b="0" i="0" dirty="0">
                <a:solidFill>
                  <a:srgbClr val="D1D5DB"/>
                </a:solidFill>
                <a:effectLst/>
                <a:latin typeface="Söhne"/>
              </a:rPr>
              <a:t> HMMs can model a wide range of probability distributions, allowing them to handle the variability in speech sounds.</a:t>
            </a:r>
            <a:endParaRPr lang="en-US" dirty="0"/>
          </a:p>
        </p:txBody>
      </p:sp>
      <p:sp>
        <p:nvSpPr>
          <p:cNvPr id="4" name="Slide Number Placeholder 3"/>
          <p:cNvSpPr>
            <a:spLocks noGrp="1"/>
          </p:cNvSpPr>
          <p:nvPr>
            <p:ph type="sldNum" sz="quarter" idx="5"/>
          </p:nvPr>
        </p:nvSpPr>
        <p:spPr/>
        <p:txBody>
          <a:bodyPr/>
          <a:lstStyle/>
          <a:p>
            <a:fld id="{A0D9C2E2-20B9-470E-9AB7-FE4DF27546CC}" type="slidenum">
              <a:rPr lang="en-US" smtClean="0"/>
              <a:t>6</a:t>
            </a:fld>
            <a:endParaRPr lang="en-US"/>
          </a:p>
        </p:txBody>
      </p:sp>
    </p:spTree>
    <p:extLst>
      <p:ext uri="{BB962C8B-B14F-4D97-AF65-F5344CB8AC3E}">
        <p14:creationId xmlns:p14="http://schemas.microsoft.com/office/powerpoint/2010/main" val="34103086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en-US" b="0" i="0" dirty="0">
              <a:solidFill>
                <a:srgbClr val="D1D5DB"/>
              </a:solidFill>
              <a:effectLst/>
              <a:latin typeface="Söhne"/>
            </a:endParaRPr>
          </a:p>
          <a:p>
            <a:pPr marL="742950" lvl="1" indent="-285750" algn="l">
              <a:buFont typeface="Arial" panose="020B0604020202020204" pitchFamily="34" charset="0"/>
              <a:buChar char="•"/>
            </a:pPr>
            <a:r>
              <a:rPr lang="en-US" b="0" i="0" dirty="0">
                <a:solidFill>
                  <a:srgbClr val="D1D5DB"/>
                </a:solidFill>
                <a:effectLst/>
                <a:latin typeface="Söhne"/>
              </a:rPr>
              <a:t>The STFT is a common preprocessing step in speech recognition to convert the time-domain audio signal into a frequency-domain representation.</a:t>
            </a:r>
          </a:p>
          <a:p>
            <a:pPr marL="742950" lvl="1" indent="-285750" algn="l">
              <a:buFont typeface="Arial" panose="020B0604020202020204" pitchFamily="34" charset="0"/>
              <a:buChar char="•"/>
            </a:pPr>
            <a:r>
              <a:rPr lang="en-US" b="0" i="0" dirty="0">
                <a:solidFill>
                  <a:srgbClr val="D1D5DB"/>
                </a:solidFill>
                <a:effectLst/>
                <a:latin typeface="Söhne"/>
              </a:rPr>
              <a:t>The resulting raw array, representing the frequency content of each segment, can be used as features for training HMMs. These features capture the spectral characteristics of the speech signal, which is essential for modeling phonemes and words.</a:t>
            </a:r>
          </a:p>
          <a:p>
            <a:br>
              <a:rPr lang="en-US" dirty="0"/>
            </a:br>
            <a:endParaRPr lang="en-US" dirty="0"/>
          </a:p>
        </p:txBody>
      </p:sp>
      <p:sp>
        <p:nvSpPr>
          <p:cNvPr id="4" name="Slide Number Placeholder 3"/>
          <p:cNvSpPr>
            <a:spLocks noGrp="1"/>
          </p:cNvSpPr>
          <p:nvPr>
            <p:ph type="sldNum" sz="quarter" idx="5"/>
          </p:nvPr>
        </p:nvSpPr>
        <p:spPr/>
        <p:txBody>
          <a:bodyPr/>
          <a:lstStyle/>
          <a:p>
            <a:fld id="{A0D9C2E2-20B9-470E-9AB7-FE4DF27546CC}" type="slidenum">
              <a:rPr lang="en-US" smtClean="0"/>
              <a:t>7</a:t>
            </a:fld>
            <a:endParaRPr lang="en-US"/>
          </a:p>
        </p:txBody>
      </p:sp>
    </p:spTree>
    <p:extLst>
      <p:ext uri="{BB962C8B-B14F-4D97-AF65-F5344CB8AC3E}">
        <p14:creationId xmlns:p14="http://schemas.microsoft.com/office/powerpoint/2010/main" val="19899506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D1D5DB"/>
                </a:solidFill>
                <a:effectLst/>
                <a:latin typeface="Söhne"/>
              </a:rPr>
              <a:t>Forward Algorithm:</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Each HMM model calculates the likelihood of the observation sequence using the transform method.</a:t>
            </a:r>
          </a:p>
          <a:p>
            <a:pPr algn="l">
              <a:buFont typeface="+mj-lt"/>
              <a:buAutoNum type="arabicPeriod"/>
            </a:pPr>
            <a:r>
              <a:rPr lang="en-US" b="1" i="0" dirty="0">
                <a:solidFill>
                  <a:srgbClr val="D1D5DB"/>
                </a:solidFill>
                <a:effectLst/>
                <a:latin typeface="Söhne"/>
              </a:rPr>
              <a:t>Combine Probabilities: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Log-likelihoods from different models are stacked to create a matrix.</a:t>
            </a:r>
          </a:p>
          <a:p>
            <a:pPr algn="l">
              <a:buFont typeface="+mj-lt"/>
              <a:buAutoNum type="arabicPeriod"/>
            </a:pPr>
            <a:r>
              <a:rPr lang="en-US" b="1" i="0" dirty="0">
                <a:solidFill>
                  <a:srgbClr val="D1D5DB"/>
                </a:solidFill>
                <a:effectLst/>
                <a:latin typeface="Söhne"/>
              </a:rPr>
              <a:t>Argmax Operation:</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For each time step, the model providing the maximum log-likelihood is identified.</a:t>
            </a:r>
          </a:p>
          <a:p>
            <a:pPr algn="l">
              <a:buFont typeface="+mj-lt"/>
              <a:buAutoNum type="arabicPeriod"/>
            </a:pPr>
            <a:r>
              <a:rPr lang="en-US" b="1" i="0" dirty="0">
                <a:solidFill>
                  <a:srgbClr val="D1D5DB"/>
                </a:solidFill>
                <a:effectLst/>
                <a:latin typeface="Söhne"/>
              </a:rPr>
              <a:t>Mapping to Words:</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The index of the maximum log-likelihood determines the predicted label, which is then mapped to a word using a dictionary.</a:t>
            </a:r>
          </a:p>
          <a:p>
            <a:pPr algn="l">
              <a:buFont typeface="+mj-lt"/>
              <a:buAutoNum type="arabicPeriod"/>
            </a:pPr>
            <a:r>
              <a:rPr lang="en-US" b="1" i="0" dirty="0">
                <a:solidFill>
                  <a:srgbClr val="D1D5DB"/>
                </a:solidFill>
                <a:effectLst/>
                <a:latin typeface="Söhne"/>
              </a:rPr>
              <a:t>Result:</a:t>
            </a:r>
            <a:endParaRPr lang="en-US" b="0" i="0" dirty="0">
              <a:solidFill>
                <a:srgbClr val="D1D5DB"/>
              </a:solidFill>
              <a:effectLst/>
              <a:latin typeface="Söhne"/>
            </a:endParaRPr>
          </a:p>
          <a:p>
            <a:pPr marL="742950" lvl="1" indent="-285750" algn="l">
              <a:buFont typeface="+mj-lt"/>
              <a:buAutoNum type="arabicPeriod"/>
            </a:pPr>
            <a:r>
              <a:rPr lang="en-US" b="0" i="0" dirty="0">
                <a:solidFill>
                  <a:srgbClr val="D1D5DB"/>
                </a:solidFill>
                <a:effectLst/>
                <a:latin typeface="Söhne"/>
              </a:rPr>
              <a:t>The process identifies the most likely sequence of models, akin to the Viterbi decoding approach, for recognizing spoken words.</a:t>
            </a:r>
          </a:p>
          <a:p>
            <a:endParaRPr lang="en-US" dirty="0"/>
          </a:p>
        </p:txBody>
      </p:sp>
      <p:sp>
        <p:nvSpPr>
          <p:cNvPr id="4" name="Slide Number Placeholder 3"/>
          <p:cNvSpPr>
            <a:spLocks noGrp="1"/>
          </p:cNvSpPr>
          <p:nvPr>
            <p:ph type="sldNum" sz="quarter" idx="5"/>
          </p:nvPr>
        </p:nvSpPr>
        <p:spPr/>
        <p:txBody>
          <a:bodyPr/>
          <a:lstStyle/>
          <a:p>
            <a:fld id="{A0D9C2E2-20B9-470E-9AB7-FE4DF27546CC}" type="slidenum">
              <a:rPr lang="en-US" smtClean="0"/>
              <a:t>11</a:t>
            </a:fld>
            <a:endParaRPr lang="en-US"/>
          </a:p>
        </p:txBody>
      </p:sp>
    </p:spTree>
    <p:extLst>
      <p:ext uri="{BB962C8B-B14F-4D97-AF65-F5344CB8AC3E}">
        <p14:creationId xmlns:p14="http://schemas.microsoft.com/office/powerpoint/2010/main" val="725060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3473908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0239A2-315B-4EA0-923F-5D0EE554FA66}" type="datetimeFigureOut">
              <a:rPr lang="en-US" smtClean="0"/>
              <a:t>12/10/2023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8707739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5701125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04711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867098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16451898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23257731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16117683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11120289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3B66D-7E54-E32B-11BA-D0CE0D3ADD66}"/>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4E754EFA-57CB-6DC3-997F-3F2FAEA80B77}"/>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C2ABBA-75A3-7065-1FB0-BD89E92432B9}"/>
              </a:ext>
            </a:extLst>
          </p:cNvPr>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4">
            <a:extLst>
              <a:ext uri="{FF2B5EF4-FFF2-40B4-BE49-F238E27FC236}">
                <a16:creationId xmlns:a16="http://schemas.microsoft.com/office/drawing/2014/main" id="{B5FF2447-F5EF-BA6C-4758-87934F5B6B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6743E9-1889-6AA1-7260-5C843488E77E}"/>
              </a:ext>
            </a:extLst>
          </p:cNvPr>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4081129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846373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3159303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0239A2-315B-4EA0-923F-5D0EE554FA66}" type="datetimeFigureOut">
              <a:rPr lang="en-US" smtClean="0"/>
              <a:t>12/10/2023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1690714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70239A2-315B-4EA0-923F-5D0EE554FA66}" type="datetimeFigureOut">
              <a:rPr lang="en-US" smtClean="0"/>
              <a:t>12/10/2023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1155936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3718960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3318201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70239A2-315B-4EA0-923F-5D0EE554FA66}" type="datetimeFigureOut">
              <a:rPr lang="en-US" smtClean="0"/>
              <a:t>12/10/2023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1301582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0239A2-315B-4EA0-923F-5D0EE554FA66}" type="datetimeFigureOut">
              <a:rPr lang="en-US" smtClean="0"/>
              <a:t>12/10/2023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FDC4BB-CDB5-4AE9-8092-9F2A7854E3A1}" type="slidenum">
              <a:rPr lang="en-US" smtClean="0"/>
              <a:t>‹#›</a:t>
            </a:fld>
            <a:endParaRPr lang="en-US"/>
          </a:p>
        </p:txBody>
      </p:sp>
    </p:spTree>
    <p:extLst>
      <p:ext uri="{BB962C8B-B14F-4D97-AF65-F5344CB8AC3E}">
        <p14:creationId xmlns:p14="http://schemas.microsoft.com/office/powerpoint/2010/main" val="977991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70239A2-315B-4EA0-923F-5D0EE554FA66}" type="datetimeFigureOut">
              <a:rPr lang="en-US" smtClean="0"/>
              <a:t>12/10/2023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AFDC4BB-CDB5-4AE9-8092-9F2A7854E3A1}" type="slidenum">
              <a:rPr lang="en-US" smtClean="0"/>
              <a:t>‹#›</a:t>
            </a:fld>
            <a:endParaRPr lang="en-US"/>
          </a:p>
        </p:txBody>
      </p:sp>
    </p:spTree>
    <p:extLst>
      <p:ext uri="{BB962C8B-B14F-4D97-AF65-F5344CB8AC3E}">
        <p14:creationId xmlns:p14="http://schemas.microsoft.com/office/powerpoint/2010/main" val="3725050693"/>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media" Target="../media/media2.mp4"/><Relationship Id="rId7" Type="http://schemas.openxmlformats.org/officeDocument/2006/relationships/image" Target="../media/image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xml"/><Relationship Id="rId5" Type="http://schemas.openxmlformats.org/officeDocument/2006/relationships/slideLayout" Target="../slideLayouts/slideLayout18.xml"/><Relationship Id="rId4" Type="http://schemas.openxmlformats.org/officeDocument/2006/relationships/video" Target="../media/media2.mp4"/></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11.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2C3B82-789E-F249-D1CF-A07ED2DFFD03}"/>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l="17762" r="15571"/>
          <a:stretch/>
        </p:blipFill>
        <p:spPr>
          <a:xfrm>
            <a:off x="20" y="1"/>
            <a:ext cx="12191980" cy="6857999"/>
          </a:xfrm>
          <a:prstGeom prst="rect">
            <a:avLst/>
          </a:prstGeom>
        </p:spPr>
      </p:pic>
      <p:sp>
        <p:nvSpPr>
          <p:cNvPr id="2" name="Title 1">
            <a:extLst>
              <a:ext uri="{FF2B5EF4-FFF2-40B4-BE49-F238E27FC236}">
                <a16:creationId xmlns:a16="http://schemas.microsoft.com/office/drawing/2014/main" id="{D2FB3840-2DB8-6E35-132E-EE958018DAFF}"/>
              </a:ext>
            </a:extLst>
          </p:cNvPr>
          <p:cNvSpPr>
            <a:spLocks noGrp="1"/>
          </p:cNvSpPr>
          <p:nvPr>
            <p:ph type="ctrTitle"/>
          </p:nvPr>
        </p:nvSpPr>
        <p:spPr>
          <a:xfrm>
            <a:off x="246743" y="457193"/>
            <a:ext cx="9144000" cy="1533767"/>
          </a:xfrm>
        </p:spPr>
        <p:txBody>
          <a:bodyPr>
            <a:normAutofit fontScale="90000"/>
          </a:bodyPr>
          <a:lstStyle/>
          <a:p>
            <a:r>
              <a:rPr lang="en-US" sz="6000" b="1" dirty="0">
                <a:solidFill>
                  <a:srgbClr val="FFFFFF"/>
                </a:solidFill>
                <a:latin typeface="Times New Roman" panose="02020603050405020304" pitchFamily="18" charset="0"/>
                <a:cs typeface="Times New Roman" panose="02020603050405020304" pitchFamily="18" charset="0"/>
              </a:rPr>
              <a:t>Speech Recognition using Hidden Markov Models</a:t>
            </a:r>
          </a:p>
        </p:txBody>
      </p:sp>
      <p:sp>
        <p:nvSpPr>
          <p:cNvPr id="3" name="Subtitle 2">
            <a:extLst>
              <a:ext uri="{FF2B5EF4-FFF2-40B4-BE49-F238E27FC236}">
                <a16:creationId xmlns:a16="http://schemas.microsoft.com/office/drawing/2014/main" id="{C12831F1-C715-7D63-3EED-BD5CDBA515EC}"/>
              </a:ext>
            </a:extLst>
          </p:cNvPr>
          <p:cNvSpPr>
            <a:spLocks noGrp="1"/>
          </p:cNvSpPr>
          <p:nvPr>
            <p:ph type="subTitle" idx="1"/>
          </p:nvPr>
        </p:nvSpPr>
        <p:spPr>
          <a:xfrm>
            <a:off x="246743" y="1941781"/>
            <a:ext cx="9144000" cy="1098395"/>
          </a:xfrm>
        </p:spPr>
        <p:txBody>
          <a:bodyPr>
            <a:normAutofit/>
          </a:bodyPr>
          <a:lstStyle/>
          <a:p>
            <a:r>
              <a:rPr lang="en-US" b="1" dirty="0">
                <a:solidFill>
                  <a:srgbClr val="FFFFFF"/>
                </a:solidFill>
                <a:latin typeface="Times New Roman" panose="02020603050405020304" pitchFamily="18" charset="0"/>
                <a:cs typeface="Times New Roman" panose="02020603050405020304" pitchFamily="18" charset="0"/>
              </a:rPr>
              <a:t>An Overview of HMM in Speech Recognition</a:t>
            </a:r>
          </a:p>
        </p:txBody>
      </p:sp>
      <p:sp>
        <p:nvSpPr>
          <p:cNvPr id="6" name="TextBox 5">
            <a:extLst>
              <a:ext uri="{FF2B5EF4-FFF2-40B4-BE49-F238E27FC236}">
                <a16:creationId xmlns:a16="http://schemas.microsoft.com/office/drawing/2014/main" id="{A55E77A3-B135-11B7-5405-46A2352DC0EC}"/>
              </a:ext>
            </a:extLst>
          </p:cNvPr>
          <p:cNvSpPr txBox="1"/>
          <p:nvPr/>
        </p:nvSpPr>
        <p:spPr>
          <a:xfrm>
            <a:off x="9173029" y="4702628"/>
            <a:ext cx="5167085" cy="1323439"/>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D. V. </a:t>
            </a:r>
            <a:r>
              <a:rPr lang="en-US" sz="2000" dirty="0" err="1">
                <a:latin typeface="Times New Roman" panose="02020603050405020304" pitchFamily="18" charset="0"/>
                <a:cs typeface="Times New Roman" panose="02020603050405020304" pitchFamily="18" charset="0"/>
              </a:rPr>
              <a:t>Joshita</a:t>
            </a:r>
            <a:r>
              <a:rPr lang="en-US" sz="2000" dirty="0">
                <a:latin typeface="Times New Roman" panose="02020603050405020304" pitchFamily="18" charset="0"/>
                <a:cs typeface="Times New Roman" panose="02020603050405020304" pitchFamily="18" charset="0"/>
              </a:rPr>
              <a:t> Lavanya</a:t>
            </a:r>
          </a:p>
          <a:p>
            <a:r>
              <a:rPr lang="en-US" sz="2000" dirty="0">
                <a:latin typeface="Times New Roman" panose="02020603050405020304" pitchFamily="18" charset="0"/>
                <a:cs typeface="Times New Roman" panose="02020603050405020304" pitchFamily="18" charset="0"/>
              </a:rPr>
              <a:t>L. Yamini Durga</a:t>
            </a:r>
          </a:p>
          <a:p>
            <a:r>
              <a:rPr lang="en-US" sz="2000" dirty="0">
                <a:latin typeface="Times New Roman" panose="02020603050405020304" pitchFamily="18" charset="0"/>
                <a:cs typeface="Times New Roman" panose="02020603050405020304" pitchFamily="18" charset="0"/>
              </a:rPr>
              <a:t>K. Vaishnavi</a:t>
            </a:r>
          </a:p>
          <a:p>
            <a:r>
              <a:rPr lang="en-US" sz="2000" dirty="0">
                <a:latin typeface="Times New Roman" panose="02020603050405020304" pitchFamily="18" charset="0"/>
                <a:cs typeface="Times New Roman" panose="02020603050405020304" pitchFamily="18" charset="0"/>
              </a:rPr>
              <a:t>C. Sai Charan</a:t>
            </a:r>
          </a:p>
        </p:txBody>
      </p:sp>
      <p:sp>
        <p:nvSpPr>
          <p:cNvPr id="12" name="TextBox 11">
            <a:extLst>
              <a:ext uri="{FF2B5EF4-FFF2-40B4-BE49-F238E27FC236}">
                <a16:creationId xmlns:a16="http://schemas.microsoft.com/office/drawing/2014/main" id="{5AB994DC-88C6-AE8E-E97A-0441190A9C02}"/>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a:t>
            </a:r>
          </a:p>
        </p:txBody>
      </p:sp>
    </p:spTree>
    <p:extLst>
      <p:ext uri="{BB962C8B-B14F-4D97-AF65-F5344CB8AC3E}">
        <p14:creationId xmlns:p14="http://schemas.microsoft.com/office/powerpoint/2010/main" val="52347728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7A9FB-F1AC-D039-ADF8-5340E2B37E8E}"/>
              </a:ext>
            </a:extLst>
          </p:cNvPr>
          <p:cNvSpPr>
            <a:spLocks noGrp="1"/>
          </p:cNvSpPr>
          <p:nvPr>
            <p:ph type="title"/>
          </p:nvPr>
        </p:nvSpPr>
        <p:spPr>
          <a:xfrm>
            <a:off x="0" y="0"/>
            <a:ext cx="9404723" cy="1400530"/>
          </a:xfrm>
        </p:spPr>
        <p:txBody>
          <a:bodyPr/>
          <a:lstStyle/>
          <a:p>
            <a:r>
              <a:rPr lang="en-US" sz="4400" dirty="0">
                <a:latin typeface="Times New Roman" panose="02020603050405020304" pitchFamily="18" charset="0"/>
                <a:cs typeface="Times New Roman" panose="02020603050405020304" pitchFamily="18" charset="0"/>
              </a:rPr>
              <a:t>Acoustic Model </a:t>
            </a:r>
          </a:p>
        </p:txBody>
      </p:sp>
      <p:sp>
        <p:nvSpPr>
          <p:cNvPr id="3" name="Text Placeholder 2">
            <a:extLst>
              <a:ext uri="{FF2B5EF4-FFF2-40B4-BE49-F238E27FC236}">
                <a16:creationId xmlns:a16="http://schemas.microsoft.com/office/drawing/2014/main" id="{A1B1E47B-3CA2-C374-2C72-A613E5A8CDAC}"/>
              </a:ext>
            </a:extLst>
          </p:cNvPr>
          <p:cNvSpPr>
            <a:spLocks noGrp="1"/>
          </p:cNvSpPr>
          <p:nvPr>
            <p:ph type="body" idx="1"/>
          </p:nvPr>
        </p:nvSpPr>
        <p:spPr>
          <a:xfrm>
            <a:off x="391886" y="1393372"/>
            <a:ext cx="9657967" cy="4855028"/>
          </a:xfrm>
        </p:spPr>
        <p:txBody>
          <a:bodyPr/>
          <a:lstStyle/>
          <a:p>
            <a:pPr marL="0" indent="0">
              <a:buNone/>
            </a:pPr>
            <a:r>
              <a:rPr lang="en-US" sz="2000" dirty="0">
                <a:latin typeface="Times New Roman" panose="02020603050405020304" pitchFamily="18" charset="0"/>
                <a:cs typeface="Times New Roman" panose="02020603050405020304" pitchFamily="18" charset="0"/>
              </a:rPr>
              <a:t>Acoustic model is used by the recognition system to recognize speech.</a:t>
            </a:r>
          </a:p>
          <a:p>
            <a:pPr marL="0" indent="0" algn="l">
              <a:buNone/>
            </a:pPr>
            <a:r>
              <a:rPr lang="en-IN" sz="2000" b="0" i="0" u="none" strike="noStrike" baseline="0" dirty="0">
                <a:latin typeface="Times New Roman" panose="02020603050405020304" pitchFamily="18" charset="0"/>
                <a:cs typeface="Times New Roman" panose="02020603050405020304" pitchFamily="18" charset="0"/>
              </a:rPr>
              <a:t>It takes feature vectors to </a:t>
            </a:r>
            <a:r>
              <a:rPr lang="en-US" sz="2000" b="0" i="0" u="none" strike="noStrike" baseline="0" dirty="0">
                <a:latin typeface="Times New Roman" panose="02020603050405020304" pitchFamily="18" charset="0"/>
                <a:cs typeface="Times New Roman" panose="02020603050405020304" pitchFamily="18" charset="0"/>
              </a:rPr>
              <a:t>creates a statistical representation of the sound for each </a:t>
            </a:r>
            <a:r>
              <a:rPr lang="en-IN" sz="2000" b="0" i="0" u="none" strike="noStrike" baseline="0" dirty="0">
                <a:latin typeface="Times New Roman" panose="02020603050405020304" pitchFamily="18" charset="0"/>
                <a:cs typeface="Times New Roman" panose="02020603050405020304" pitchFamily="18" charset="0"/>
              </a:rPr>
              <a:t>word. </a:t>
            </a:r>
            <a:r>
              <a:rPr lang="en-US" sz="2000" b="0" i="0" u="none" strike="noStrike" baseline="0" dirty="0">
                <a:latin typeface="Times New Roman" panose="02020603050405020304" pitchFamily="18" charset="0"/>
                <a:cs typeface="Times New Roman" panose="02020603050405020304" pitchFamily="18" charset="0"/>
              </a:rPr>
              <a:t>These statistical representations are called HMM.</a:t>
            </a:r>
          </a:p>
          <a:p>
            <a:pPr marL="0" indent="0">
              <a:buNone/>
            </a:pPr>
            <a:r>
              <a:rPr lang="en-US" b="0" i="0" dirty="0">
                <a:solidFill>
                  <a:srgbClr val="D1D5DB"/>
                </a:solidFill>
                <a:effectLst/>
                <a:latin typeface="Times New Roman" panose="02020603050405020304" pitchFamily="18" charset="0"/>
                <a:cs typeface="Times New Roman" panose="02020603050405020304" pitchFamily="18" charset="0"/>
              </a:rPr>
              <a:t>The code employs a Hidden Markov Model (HMM) framework for speech recognition. Each state in the HMM is associated with a GMM that models the probability distribution of the observed features given that state.</a:t>
            </a:r>
          </a:p>
          <a:p>
            <a:pPr marL="0" indent="0">
              <a:buNone/>
            </a:pPr>
            <a:r>
              <a:rPr lang="en-US" dirty="0">
                <a:solidFill>
                  <a:srgbClr val="D1D5DB"/>
                </a:solidFill>
                <a:latin typeface="Times New Roman" panose="02020603050405020304" pitchFamily="18" charset="0"/>
                <a:cs typeface="Times New Roman" panose="02020603050405020304" pitchFamily="18" charset="0"/>
              </a:rPr>
              <a:t>For each word category, evaluate the likelihood of the input sequence given the trained GMM-HMM using the transform method in the </a:t>
            </a:r>
            <a:r>
              <a:rPr lang="en-US" dirty="0" err="1">
                <a:solidFill>
                  <a:srgbClr val="D1D5DB"/>
                </a:solidFill>
                <a:latin typeface="Times New Roman" panose="02020603050405020304" pitchFamily="18" charset="0"/>
                <a:cs typeface="Times New Roman" panose="02020603050405020304" pitchFamily="18" charset="0"/>
              </a:rPr>
              <a:t>gmmhmm</a:t>
            </a:r>
            <a:r>
              <a:rPr lang="en-US" dirty="0">
                <a:solidFill>
                  <a:srgbClr val="D1D5DB"/>
                </a:solidFill>
                <a:latin typeface="Times New Roman" panose="02020603050405020304" pitchFamily="18" charset="0"/>
                <a:cs typeface="Times New Roman" panose="02020603050405020304" pitchFamily="18" charset="0"/>
              </a:rPr>
              <a:t> class.</a:t>
            </a:r>
          </a:p>
          <a:p>
            <a:pPr marL="0" indent="0">
              <a:buNone/>
            </a:pPr>
            <a:r>
              <a:rPr lang="en-US" b="0" i="0" dirty="0">
                <a:solidFill>
                  <a:srgbClr val="D1D5DB"/>
                </a:solidFill>
                <a:effectLst/>
                <a:latin typeface="Times New Roman" panose="02020603050405020304" pitchFamily="18" charset="0"/>
                <a:cs typeface="Times New Roman" panose="02020603050405020304" pitchFamily="18" charset="0"/>
              </a:rPr>
              <a:t>Choose the word category with the </a:t>
            </a:r>
            <a:r>
              <a:rPr lang="en-US" dirty="0">
                <a:solidFill>
                  <a:srgbClr val="D1D5DB"/>
                </a:solidFill>
                <a:latin typeface="Times New Roman" panose="02020603050405020304" pitchFamily="18" charset="0"/>
                <a:cs typeface="Times New Roman" panose="02020603050405020304" pitchFamily="18" charset="0"/>
              </a:rPr>
              <a:t>highest likelihood as the recognized word.</a:t>
            </a:r>
            <a:endParaRPr lang="en-US" b="0" i="0" dirty="0">
              <a:solidFill>
                <a:srgbClr val="D1D5DB"/>
              </a:solidFill>
              <a:effectLst/>
              <a:latin typeface="Times New Roman" panose="02020603050405020304" pitchFamily="18" charset="0"/>
              <a:cs typeface="Times New Roman" panose="02020603050405020304" pitchFamily="18" charset="0"/>
            </a:endParaRPr>
          </a:p>
          <a:p>
            <a:pPr marL="0" indent="0">
              <a:buNone/>
            </a:pPr>
            <a:endParaRPr lang="en-US" dirty="0"/>
          </a:p>
        </p:txBody>
      </p:sp>
      <p:sp>
        <p:nvSpPr>
          <p:cNvPr id="5" name="TextBox 4">
            <a:extLst>
              <a:ext uri="{FF2B5EF4-FFF2-40B4-BE49-F238E27FC236}">
                <a16:creationId xmlns:a16="http://schemas.microsoft.com/office/drawing/2014/main" id="{499EEB69-4B1C-2286-E2F8-540CB8A758EA}"/>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10</a:t>
            </a:r>
          </a:p>
        </p:txBody>
      </p:sp>
    </p:spTree>
    <p:extLst>
      <p:ext uri="{BB962C8B-B14F-4D97-AF65-F5344CB8AC3E}">
        <p14:creationId xmlns:p14="http://schemas.microsoft.com/office/powerpoint/2010/main" val="936866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78C25-CA7F-F387-DBF5-449B6F9DF6D3}"/>
              </a:ext>
            </a:extLst>
          </p:cNvPr>
          <p:cNvSpPr>
            <a:spLocks noGrp="1"/>
          </p:cNvSpPr>
          <p:nvPr>
            <p:ph type="title"/>
          </p:nvPr>
        </p:nvSpPr>
        <p:spPr>
          <a:xfrm>
            <a:off x="0" y="0"/>
            <a:ext cx="9404723" cy="1400530"/>
          </a:xfrm>
        </p:spPr>
        <p:txBody>
          <a:bodyPr/>
          <a:lstStyle/>
          <a:p>
            <a:r>
              <a:rPr lang="en-US" sz="4400" dirty="0">
                <a:latin typeface="Times New Roman" panose="02020603050405020304" pitchFamily="18" charset="0"/>
                <a:cs typeface="Times New Roman" panose="02020603050405020304" pitchFamily="18" charset="0"/>
              </a:rPr>
              <a:t>Decoding Search</a:t>
            </a:r>
          </a:p>
        </p:txBody>
      </p:sp>
      <p:sp>
        <p:nvSpPr>
          <p:cNvPr id="3" name="Text Placeholder 2">
            <a:extLst>
              <a:ext uri="{FF2B5EF4-FFF2-40B4-BE49-F238E27FC236}">
                <a16:creationId xmlns:a16="http://schemas.microsoft.com/office/drawing/2014/main" id="{A3F0FB67-C12A-AC01-B3B4-514D8E5284E7}"/>
              </a:ext>
            </a:extLst>
          </p:cNvPr>
          <p:cNvSpPr>
            <a:spLocks noGrp="1"/>
          </p:cNvSpPr>
          <p:nvPr>
            <p:ph type="body" idx="1"/>
          </p:nvPr>
        </p:nvSpPr>
        <p:spPr>
          <a:xfrm>
            <a:off x="827848" y="2975429"/>
            <a:ext cx="9222005" cy="3272970"/>
          </a:xfrm>
        </p:spPr>
        <p:txBody>
          <a:bodyPr/>
          <a:lstStyle/>
          <a:p>
            <a:pPr marL="0" indent="0">
              <a:buNone/>
            </a:pPr>
            <a:r>
              <a:rPr lang="en-US" sz="2000" dirty="0">
                <a:latin typeface="Times New Roman" panose="02020603050405020304" pitchFamily="18" charset="0"/>
                <a:cs typeface="Times New Roman" panose="02020603050405020304" pitchFamily="18" charset="0"/>
              </a:rPr>
              <a:t>The audio input, use the </a:t>
            </a:r>
            <a:r>
              <a:rPr lang="en-US" sz="2000" b="1" dirty="0">
                <a:latin typeface="Times New Roman" panose="02020603050405020304" pitchFamily="18" charset="0"/>
                <a:cs typeface="Times New Roman" panose="02020603050405020304" pitchFamily="18" charset="0"/>
              </a:rPr>
              <a:t>Viterbi algorithm </a:t>
            </a:r>
            <a:r>
              <a:rPr lang="en-US" sz="2000" dirty="0">
                <a:latin typeface="Times New Roman" panose="02020603050405020304" pitchFamily="18" charset="0"/>
                <a:cs typeface="Times New Roman" panose="02020603050405020304" pitchFamily="18" charset="0"/>
              </a:rPr>
              <a:t>to find the most likely sequence of states that generated the input. </a:t>
            </a:r>
          </a:p>
          <a:p>
            <a:pPr marL="0" indent="0">
              <a:buNone/>
            </a:pPr>
            <a:r>
              <a:rPr lang="en-US" sz="2000" dirty="0">
                <a:latin typeface="Times New Roman" panose="02020603050405020304" pitchFamily="18" charset="0"/>
                <a:cs typeface="Times New Roman" panose="02020603050405020304" pitchFamily="18" charset="0"/>
              </a:rPr>
              <a:t>The Viterbi algorithm finds the optimal path through the HMM model by considering the probabilities of each state transition and observation.</a:t>
            </a:r>
          </a:p>
          <a:p>
            <a:pPr marL="0" indent="0">
              <a:buNone/>
            </a:pPr>
            <a:endParaRPr lang="en-US" dirty="0"/>
          </a:p>
        </p:txBody>
      </p:sp>
      <p:pic>
        <p:nvPicPr>
          <p:cNvPr id="7" name="Picture 6">
            <a:extLst>
              <a:ext uri="{FF2B5EF4-FFF2-40B4-BE49-F238E27FC236}">
                <a16:creationId xmlns:a16="http://schemas.microsoft.com/office/drawing/2014/main" id="{C581700F-7B43-037B-D1AE-39209E23ECD6}"/>
              </a:ext>
            </a:extLst>
          </p:cNvPr>
          <p:cNvPicPr>
            <a:picLocks noChangeAspect="1"/>
          </p:cNvPicPr>
          <p:nvPr/>
        </p:nvPicPr>
        <p:blipFill>
          <a:blip r:embed="rId3"/>
          <a:stretch>
            <a:fillRect/>
          </a:stretch>
        </p:blipFill>
        <p:spPr>
          <a:xfrm>
            <a:off x="827848" y="1249382"/>
            <a:ext cx="6885198" cy="1607072"/>
          </a:xfrm>
          <a:prstGeom prst="rect">
            <a:avLst/>
          </a:prstGeom>
        </p:spPr>
      </p:pic>
      <p:sp>
        <p:nvSpPr>
          <p:cNvPr id="8" name="TextBox 7">
            <a:extLst>
              <a:ext uri="{FF2B5EF4-FFF2-40B4-BE49-F238E27FC236}">
                <a16:creationId xmlns:a16="http://schemas.microsoft.com/office/drawing/2014/main" id="{A2D0DACD-D9F1-D9C5-F242-B2BEBB99BAA2}"/>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11</a:t>
            </a:r>
          </a:p>
        </p:txBody>
      </p:sp>
    </p:spTree>
    <p:extLst>
      <p:ext uri="{BB962C8B-B14F-4D97-AF65-F5344CB8AC3E}">
        <p14:creationId xmlns:p14="http://schemas.microsoft.com/office/powerpoint/2010/main" val="201983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4EA33-E7F3-CA33-E415-D55EF37C3AB7}"/>
              </a:ext>
            </a:extLst>
          </p:cNvPr>
          <p:cNvSpPr>
            <a:spLocks noGrp="1"/>
          </p:cNvSpPr>
          <p:nvPr>
            <p:ph type="title"/>
          </p:nvPr>
        </p:nvSpPr>
        <p:spPr>
          <a:xfrm>
            <a:off x="0" y="0"/>
            <a:ext cx="9404723" cy="1400530"/>
          </a:xfrm>
        </p:spPr>
        <p:txBody>
          <a:bodyPr/>
          <a:lstStyle/>
          <a:p>
            <a:r>
              <a:rPr lang="en-US" dirty="0"/>
              <a:t>Text Output</a:t>
            </a:r>
          </a:p>
        </p:txBody>
      </p:sp>
      <p:sp>
        <p:nvSpPr>
          <p:cNvPr id="3" name="Text Placeholder 2">
            <a:extLst>
              <a:ext uri="{FF2B5EF4-FFF2-40B4-BE49-F238E27FC236}">
                <a16:creationId xmlns:a16="http://schemas.microsoft.com/office/drawing/2014/main" id="{92CD9208-35DE-83BD-6AD9-2B14F7DE44BD}"/>
              </a:ext>
            </a:extLst>
          </p:cNvPr>
          <p:cNvSpPr>
            <a:spLocks noGrp="1"/>
          </p:cNvSpPr>
          <p:nvPr>
            <p:ph type="body" idx="1"/>
          </p:nvPr>
        </p:nvSpPr>
        <p:spPr>
          <a:xfrm>
            <a:off x="476250" y="895350"/>
            <a:ext cx="11334750" cy="5353049"/>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65C275DE-F319-15D0-0C3A-F5C337441490}"/>
              </a:ext>
            </a:extLst>
          </p:cNvPr>
          <p:cNvPicPr>
            <a:picLocks noChangeAspect="1"/>
          </p:cNvPicPr>
          <p:nvPr/>
        </p:nvPicPr>
        <p:blipFill>
          <a:blip r:embed="rId2"/>
          <a:stretch>
            <a:fillRect/>
          </a:stretch>
        </p:blipFill>
        <p:spPr>
          <a:xfrm>
            <a:off x="1103312" y="937986"/>
            <a:ext cx="6115904" cy="1924319"/>
          </a:xfrm>
          <a:prstGeom prst="rect">
            <a:avLst/>
          </a:prstGeom>
        </p:spPr>
      </p:pic>
      <p:sp>
        <p:nvSpPr>
          <p:cNvPr id="6" name="TextBox 5">
            <a:extLst>
              <a:ext uri="{FF2B5EF4-FFF2-40B4-BE49-F238E27FC236}">
                <a16:creationId xmlns:a16="http://schemas.microsoft.com/office/drawing/2014/main" id="{865ADF22-4C84-03AB-B8F0-A5A9D1D51C1D}"/>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12</a:t>
            </a:r>
          </a:p>
        </p:txBody>
      </p:sp>
    </p:spTree>
    <p:extLst>
      <p:ext uri="{BB962C8B-B14F-4D97-AF65-F5344CB8AC3E}">
        <p14:creationId xmlns:p14="http://schemas.microsoft.com/office/powerpoint/2010/main" val="2723910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6BB6A-F7A8-D14D-CB76-3382BED950DD}"/>
              </a:ext>
            </a:extLst>
          </p:cNvPr>
          <p:cNvSpPr>
            <a:spLocks noGrp="1"/>
          </p:cNvSpPr>
          <p:nvPr>
            <p:ph type="title"/>
          </p:nvPr>
        </p:nvSpPr>
        <p:spPr/>
        <p:txBody>
          <a:bodyPr/>
          <a:lstStyle/>
          <a:p>
            <a:r>
              <a:rPr lang="en-US"/>
              <a:t>Future Trends</a:t>
            </a:r>
          </a:p>
        </p:txBody>
      </p:sp>
      <p:sp>
        <p:nvSpPr>
          <p:cNvPr id="3" name="Text Placeholder 2">
            <a:extLst>
              <a:ext uri="{FF2B5EF4-FFF2-40B4-BE49-F238E27FC236}">
                <a16:creationId xmlns:a16="http://schemas.microsoft.com/office/drawing/2014/main" id="{DBA286F7-91EA-34D1-8CAA-B20BE8451361}"/>
              </a:ext>
            </a:extLst>
          </p:cNvPr>
          <p:cNvSpPr>
            <a:spLocks noGrp="1"/>
          </p:cNvSpPr>
          <p:nvPr>
            <p:ph type="body" idx="1"/>
          </p:nvPr>
        </p:nvSpPr>
        <p:spPr/>
        <p:txBody>
          <a:bodyPr/>
          <a:lstStyle/>
          <a:p>
            <a:r>
              <a:rPr lang="en-US"/>
              <a:t>Current research trends involve the integration of deep learning with HMM in speech recognition. These advancements are expected to lead to more accurate and robust speech recognition systems.</a:t>
            </a:r>
          </a:p>
        </p:txBody>
      </p:sp>
    </p:spTree>
    <p:extLst>
      <p:ext uri="{BB962C8B-B14F-4D97-AF65-F5344CB8AC3E}">
        <p14:creationId xmlns:p14="http://schemas.microsoft.com/office/powerpoint/2010/main" val="641152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4E013-2064-8893-D8E2-B86F5016C150}"/>
              </a:ext>
            </a:extLst>
          </p:cNvPr>
          <p:cNvSpPr>
            <a:spLocks noGrp="1"/>
          </p:cNvSpPr>
          <p:nvPr>
            <p:ph type="title"/>
          </p:nvPr>
        </p:nvSpPr>
        <p:spPr>
          <a:xfrm>
            <a:off x="0" y="0"/>
            <a:ext cx="9404723" cy="1400530"/>
          </a:xfrm>
        </p:spPr>
        <p:txBody>
          <a:bodyPr/>
          <a:lstStyle/>
          <a:p>
            <a:r>
              <a:rPr lang="en-US" sz="4400" dirty="0">
                <a:latin typeface="Times New Roman" panose="02020603050405020304" pitchFamily="18" charset="0"/>
                <a:cs typeface="Times New Roman" panose="02020603050405020304" pitchFamily="18" charset="0"/>
              </a:rPr>
              <a:t>Conclusion</a:t>
            </a:r>
          </a:p>
        </p:txBody>
      </p:sp>
      <p:sp>
        <p:nvSpPr>
          <p:cNvPr id="3" name="Text Placeholder 2">
            <a:extLst>
              <a:ext uri="{FF2B5EF4-FFF2-40B4-BE49-F238E27FC236}">
                <a16:creationId xmlns:a16="http://schemas.microsoft.com/office/drawing/2014/main" id="{EDEF0839-EB35-FFA0-BA59-39BBD4CA32DE}"/>
              </a:ext>
            </a:extLst>
          </p:cNvPr>
          <p:cNvSpPr>
            <a:spLocks noGrp="1"/>
          </p:cNvSpPr>
          <p:nvPr>
            <p:ph type="body" idx="1"/>
          </p:nvPr>
        </p:nvSpPr>
        <p:spPr>
          <a:xfrm>
            <a:off x="266700" y="857250"/>
            <a:ext cx="9783153" cy="5391149"/>
          </a:xfrm>
        </p:spPr>
        <p:txBody>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We have discussed the speech recognition system using HMM and the techniques used in each stage  of speech recognition system are  discussed. Through  this over review it is found  that STFT is used widely for  feature extraction  of speech because  it is noise  robust and  HMM is best  among all modeling techniques as it increases recognition accuracy and speed.</a:t>
            </a:r>
          </a:p>
        </p:txBody>
      </p:sp>
    </p:spTree>
    <p:extLst>
      <p:ext uri="{BB962C8B-B14F-4D97-AF65-F5344CB8AC3E}">
        <p14:creationId xmlns:p14="http://schemas.microsoft.com/office/powerpoint/2010/main" val="9848241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158A224-EE5A-43EE-A7C2-6A8C43697AE6}"/>
              </a:ext>
            </a:extLst>
          </p:cNvPr>
          <p:cNvSpPr>
            <a:spLocks noGrp="1"/>
          </p:cNvSpPr>
          <p:nvPr>
            <p:ph type="body" idx="1"/>
          </p:nvPr>
        </p:nvSpPr>
        <p:spPr>
          <a:xfrm>
            <a:off x="228600" y="2000251"/>
            <a:ext cx="11764353" cy="4857750"/>
          </a:xfrm>
        </p:spPr>
        <p:txBody>
          <a:bodyPr>
            <a:normAutofit/>
          </a:bodyPr>
          <a:lstStyle/>
          <a:p>
            <a:pPr marL="0" indent="0">
              <a:buNone/>
            </a:pPr>
            <a:endParaRPr lang="en-US" sz="6600" dirty="0">
              <a:latin typeface="Times New Roman" panose="02020603050405020304" pitchFamily="18" charset="0"/>
              <a:cs typeface="Times New Roman" panose="02020603050405020304" pitchFamily="18" charset="0"/>
            </a:endParaRPr>
          </a:p>
          <a:p>
            <a:pPr marL="0" indent="0">
              <a:buNone/>
            </a:pPr>
            <a:r>
              <a:rPr lang="en-US" sz="66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302216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D11FD-02DE-D909-DA68-CD60D5D55C28}"/>
              </a:ext>
            </a:extLst>
          </p:cNvPr>
          <p:cNvSpPr>
            <a:spLocks noGrp="1"/>
          </p:cNvSpPr>
          <p:nvPr>
            <p:ph type="title"/>
          </p:nvPr>
        </p:nvSpPr>
        <p:spPr>
          <a:xfrm>
            <a:off x="0" y="18255"/>
            <a:ext cx="10515600" cy="1325563"/>
          </a:xfrm>
        </p:spPr>
        <p:txBody>
          <a:bodyPr/>
          <a:lstStyle/>
          <a:p>
            <a:r>
              <a:rPr lang="en-US" sz="4400" dirty="0">
                <a:latin typeface="Times New Roman" panose="02020603050405020304" pitchFamily="18" charset="0"/>
                <a:cs typeface="Times New Roman" panose="02020603050405020304" pitchFamily="18" charset="0"/>
              </a:rPr>
              <a:t>What is Speech Recognition?</a:t>
            </a:r>
          </a:p>
        </p:txBody>
      </p:sp>
      <p:sp>
        <p:nvSpPr>
          <p:cNvPr id="3" name="Text Placeholder 2">
            <a:extLst>
              <a:ext uri="{FF2B5EF4-FFF2-40B4-BE49-F238E27FC236}">
                <a16:creationId xmlns:a16="http://schemas.microsoft.com/office/drawing/2014/main" id="{03098447-C98E-3189-1102-FFD7648FB9BD}"/>
              </a:ext>
            </a:extLst>
          </p:cNvPr>
          <p:cNvSpPr>
            <a:spLocks noGrp="1"/>
          </p:cNvSpPr>
          <p:nvPr>
            <p:ph type="body" idx="1"/>
          </p:nvPr>
        </p:nvSpPr>
        <p:spPr>
          <a:xfrm>
            <a:off x="220717" y="874644"/>
            <a:ext cx="11808373" cy="5841465"/>
          </a:xfrm>
        </p:spPr>
        <p:txBody>
          <a:bodyPr>
            <a:normAutofit/>
          </a:bodyPr>
          <a:lstStyle/>
          <a:p>
            <a:pPr marL="0" indent="0">
              <a:buNone/>
            </a:pPr>
            <a:br>
              <a:rPr lang="en-US" dirty="0">
                <a:solidFill>
                  <a:schemeClr val="tx1">
                    <a:lumMod val="95000"/>
                  </a:schemeClr>
                </a:solidFill>
                <a:latin typeface="Times New Roman" panose="02020603050405020304" pitchFamily="18" charset="0"/>
                <a:cs typeface="Times New Roman" panose="02020603050405020304" pitchFamily="18" charset="0"/>
              </a:rPr>
            </a:br>
            <a:r>
              <a:rPr lang="en-US" dirty="0">
                <a:solidFill>
                  <a:schemeClr val="tx1">
                    <a:lumMod val="95000"/>
                  </a:schemeClr>
                </a:solidFill>
                <a:latin typeface="Times New Roman" panose="02020603050405020304" pitchFamily="18" charset="0"/>
                <a:cs typeface="Times New Roman" panose="02020603050405020304" pitchFamily="18" charset="0"/>
              </a:rPr>
              <a:t>So broadly speech recognition allows for the recognition and translation of human language into text. With modern advances in computing power, progress accelerated. </a:t>
            </a: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r>
              <a:rPr lang="en-US" dirty="0">
                <a:solidFill>
                  <a:schemeClr val="tx1">
                    <a:lumMod val="95000"/>
                  </a:schemeClr>
                </a:solidFill>
                <a:latin typeface="Times New Roman" panose="02020603050405020304" pitchFamily="18" charset="0"/>
                <a:cs typeface="Times New Roman" panose="02020603050405020304" pitchFamily="18" charset="0"/>
              </a:rPr>
              <a:t>The launch of Google Voice Search in 2011 and Apple's Siri shortly after marked the beginning of a new era. Now, with around 4.2 billion voice assistant devices globally, the number could reach 8 billion by 2024.</a:t>
            </a:r>
          </a:p>
          <a:p>
            <a:pPr marL="0" indent="0">
              <a:buNone/>
            </a:pPr>
            <a:endParaRPr lang="en-US" b="0" i="0" dirty="0">
              <a:solidFill>
                <a:srgbClr val="E8EAED"/>
              </a:solidFill>
              <a:effectLst/>
              <a:latin typeface="Google Sans"/>
            </a:endParaRPr>
          </a:p>
          <a:p>
            <a:pPr marL="0" indent="0">
              <a:buNone/>
            </a:pPr>
            <a:endParaRPr lang="en-US" dirty="0">
              <a:solidFill>
                <a:srgbClr val="E8EAED"/>
              </a:solidFill>
              <a:latin typeface="Google Sans"/>
            </a:endParaRPr>
          </a:p>
          <a:p>
            <a:pPr marL="0" indent="0">
              <a:buNone/>
            </a:pPr>
            <a:endParaRPr lang="en-US" b="0" i="0" dirty="0">
              <a:solidFill>
                <a:srgbClr val="E8EAED"/>
              </a:solidFill>
              <a:effectLst/>
              <a:latin typeface="Google Sans"/>
            </a:endParaRPr>
          </a:p>
          <a:p>
            <a:pPr marL="0" indent="0">
              <a:buNone/>
            </a:pPr>
            <a:endParaRPr lang="en-US" dirty="0">
              <a:solidFill>
                <a:srgbClr val="E8EAED"/>
              </a:solidFill>
              <a:latin typeface="Google Sans"/>
            </a:endParaRPr>
          </a:p>
          <a:p>
            <a:pPr marL="0" indent="0">
              <a:buNone/>
            </a:pPr>
            <a:endParaRPr lang="en-US" b="0" i="0" dirty="0">
              <a:solidFill>
                <a:srgbClr val="E8EAED"/>
              </a:solidFill>
              <a:effectLst/>
              <a:latin typeface="Google Sans"/>
            </a:endParaRPr>
          </a:p>
          <a:p>
            <a:pPr marL="0" indent="0">
              <a:buNone/>
            </a:pPr>
            <a:endParaRPr lang="en-US" dirty="0">
              <a:solidFill>
                <a:srgbClr val="E8EAED"/>
              </a:solidFill>
              <a:latin typeface="Google Sans"/>
            </a:endParaRPr>
          </a:p>
          <a:p>
            <a:pPr marL="0" indent="0">
              <a:buNone/>
            </a:pPr>
            <a:endParaRPr lang="en-US" b="0" i="0" dirty="0">
              <a:solidFill>
                <a:srgbClr val="E8EAED"/>
              </a:solidFill>
              <a:effectLst/>
              <a:latin typeface="Google Sans"/>
            </a:endParaRPr>
          </a:p>
        </p:txBody>
      </p:sp>
      <p:pic>
        <p:nvPicPr>
          <p:cNvPr id="5" name="Screen_Recording_20231210_114130_YouTube (2)">
            <a:hlinkClick r:id="" action="ppaction://media"/>
            <a:extLst>
              <a:ext uri="{FF2B5EF4-FFF2-40B4-BE49-F238E27FC236}">
                <a16:creationId xmlns:a16="http://schemas.microsoft.com/office/drawing/2014/main" id="{3E2012D7-525A-3B4C-53D5-9F90DC447751}"/>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454401" y="1977579"/>
            <a:ext cx="5704114" cy="1767107"/>
          </a:xfrm>
          <a:prstGeom prst="rect">
            <a:avLst/>
          </a:prstGeom>
        </p:spPr>
      </p:pic>
      <p:pic>
        <p:nvPicPr>
          <p:cNvPr id="6" name="Screen_Recording_20231210_123235_YouTube">
            <a:hlinkClick r:id="" action="ppaction://media"/>
            <a:extLst>
              <a:ext uri="{FF2B5EF4-FFF2-40B4-BE49-F238E27FC236}">
                <a16:creationId xmlns:a16="http://schemas.microsoft.com/office/drawing/2014/main" id="{677E06DD-23C7-4D8D-98F1-62BB01289F94}"/>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8"/>
          <a:srcRect l="23690" t="6588" r="22619" b="15137"/>
          <a:stretch/>
        </p:blipFill>
        <p:spPr>
          <a:xfrm>
            <a:off x="4572001" y="4775200"/>
            <a:ext cx="3468914" cy="1940909"/>
          </a:xfrm>
          <a:prstGeom prst="rect">
            <a:avLst/>
          </a:prstGeom>
        </p:spPr>
      </p:pic>
      <p:sp>
        <p:nvSpPr>
          <p:cNvPr id="7" name="TextBox 6">
            <a:extLst>
              <a:ext uri="{FF2B5EF4-FFF2-40B4-BE49-F238E27FC236}">
                <a16:creationId xmlns:a16="http://schemas.microsoft.com/office/drawing/2014/main" id="{18FB06F0-A6B0-5345-0DC7-B6BF9626842B}"/>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2</a:t>
            </a:r>
          </a:p>
        </p:txBody>
      </p:sp>
    </p:spTree>
    <p:extLst>
      <p:ext uri="{BB962C8B-B14F-4D97-AF65-F5344CB8AC3E}">
        <p14:creationId xmlns:p14="http://schemas.microsoft.com/office/powerpoint/2010/main" val="25027041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par>
                          <p:cTn id="13" fill="hold">
                            <p:stCondLst>
                              <p:cond delay="500"/>
                            </p:stCondLst>
                            <p:childTnLst>
                              <p:par>
                                <p:cTn id="14" presetID="42"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par>
                                <p:cTn id="19" presetID="1" presetClass="mediacall" presetSubtype="0" fill="hold" nodeType="withEffect">
                                  <p:stCondLst>
                                    <p:cond delay="0"/>
                                  </p:stCondLst>
                                  <p:childTnLst>
                                    <p:cmd type="call" cmd="playFrom(0.0)">
                                      <p:cBhvr>
                                        <p:cTn id="20" dur="1799" fill="hold"/>
                                        <p:tgtEl>
                                          <p:spTgt spid="5"/>
                                        </p:tgtEl>
                                      </p:cBhvr>
                                    </p:cmd>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par>
                          <p:cTn id="26" fill="hold">
                            <p:stCondLst>
                              <p:cond delay="500"/>
                            </p:stCondLst>
                            <p:childTnLst>
                              <p:par>
                                <p:cTn id="27" presetID="42" presetClass="entr" presetSubtype="0"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childTnLst>
                          </p:cTn>
                        </p:par>
                        <p:par>
                          <p:cTn id="32" fill="hold">
                            <p:stCondLst>
                              <p:cond delay="1500"/>
                            </p:stCondLst>
                            <p:childTnLst>
                              <p:par>
                                <p:cTn id="33" presetID="1" presetClass="mediacall" presetSubtype="0" fill="hold" nodeType="afterEffect">
                                  <p:stCondLst>
                                    <p:cond delay="0"/>
                                  </p:stCondLst>
                                  <p:childTnLst>
                                    <p:cmd type="call" cmd="playFrom(0.0)">
                                      <p:cBhvr>
                                        <p:cTn id="34" dur="316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35" repeatCount="indefinite" fill="hold" display="0">
                  <p:stCondLst>
                    <p:cond delay="indefinite"/>
                  </p:stCondLst>
                </p:cTn>
                <p:tgtEl>
                  <p:spTgt spid="5"/>
                </p:tgtEl>
              </p:cMediaNode>
            </p:video>
            <p:video>
              <p:cMediaNode vol="80000" mute="1">
                <p:cTn id="36" repeatCount="indefinite" fill="hold" display="0">
                  <p:stCondLst>
                    <p:cond delay="indefinite"/>
                  </p:stCondLst>
                  <p:endCondLst>
                    <p:cond evt="onNext" delay="0">
                      <p:tgtEl>
                        <p:sldTgt/>
                      </p:tgtEl>
                    </p:cond>
                  </p:endCondLst>
                </p:cTn>
                <p:tgtEl>
                  <p:spTgt spid="6"/>
                </p:tgtEl>
              </p:cMediaNode>
            </p:video>
          </p:childTnLst>
        </p:cTn>
      </p:par>
    </p:tnLst>
    <p:bldLst>
      <p:bldP spid="2" grpId="0"/>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B49AF-63A6-733E-1DDF-8C4B67AAA3FF}"/>
              </a:ext>
            </a:extLst>
          </p:cNvPr>
          <p:cNvSpPr>
            <a:spLocks noGrp="1"/>
          </p:cNvSpPr>
          <p:nvPr>
            <p:ph type="title"/>
          </p:nvPr>
        </p:nvSpPr>
        <p:spPr>
          <a:xfrm>
            <a:off x="0" y="0"/>
            <a:ext cx="9404723" cy="751968"/>
          </a:xfrm>
        </p:spPr>
        <p:txBody>
          <a:bodyPr/>
          <a:lstStyle/>
          <a:p>
            <a:r>
              <a:rPr lang="en-US" sz="4400" dirty="0">
                <a:solidFill>
                  <a:schemeClr val="tx1">
                    <a:lumMod val="95000"/>
                  </a:schemeClr>
                </a:solidFill>
                <a:latin typeface="Times New Roman" panose="02020603050405020304" pitchFamily="18" charset="0"/>
                <a:cs typeface="Times New Roman" panose="02020603050405020304" pitchFamily="18" charset="0"/>
              </a:rPr>
              <a:t>How can a computer recognize speech? </a:t>
            </a:r>
          </a:p>
        </p:txBody>
      </p:sp>
      <p:sp>
        <p:nvSpPr>
          <p:cNvPr id="3" name="Text Placeholder 2">
            <a:extLst>
              <a:ext uri="{FF2B5EF4-FFF2-40B4-BE49-F238E27FC236}">
                <a16:creationId xmlns:a16="http://schemas.microsoft.com/office/drawing/2014/main" id="{64A15744-416B-A3FC-2E0E-DC6ACD4172C2}"/>
              </a:ext>
            </a:extLst>
          </p:cNvPr>
          <p:cNvSpPr>
            <a:spLocks noGrp="1"/>
          </p:cNvSpPr>
          <p:nvPr>
            <p:ph type="body" idx="1"/>
          </p:nvPr>
        </p:nvSpPr>
        <p:spPr>
          <a:xfrm>
            <a:off x="174172" y="751968"/>
            <a:ext cx="11684000" cy="5924604"/>
          </a:xfrm>
        </p:spPr>
        <p:txBody>
          <a:bodyPr>
            <a:normAutofit/>
          </a:bodyPr>
          <a:lstStyle/>
          <a:p>
            <a:pPr marL="0" indent="0">
              <a:buNone/>
            </a:pPr>
            <a:endParaRPr lang="en-US" b="0" i="0" dirty="0">
              <a:solidFill>
                <a:schemeClr val="tx1">
                  <a:lumMod val="95000"/>
                </a:schemeClr>
              </a:solidFill>
              <a:effectLst/>
              <a:latin typeface="Times New Roman" panose="02020603050405020304" pitchFamily="18" charset="0"/>
              <a:cs typeface="Times New Roman" panose="02020603050405020304" pitchFamily="18" charset="0"/>
            </a:endParaRPr>
          </a:p>
          <a:p>
            <a:pPr marL="0" indent="0">
              <a:buNone/>
            </a:pPr>
            <a:r>
              <a:rPr lang="en-US" b="0" i="0" dirty="0">
                <a:solidFill>
                  <a:schemeClr val="tx1">
                    <a:lumMod val="95000"/>
                  </a:schemeClr>
                </a:solidFill>
                <a:effectLst/>
                <a:latin typeface="Times New Roman" panose="02020603050405020304" pitchFamily="18" charset="0"/>
                <a:cs typeface="Times New Roman" panose="02020603050405020304" pitchFamily="18" charset="0"/>
              </a:rPr>
              <a:t>The computer dissects the image into slices.</a:t>
            </a:r>
          </a:p>
          <a:p>
            <a:pPr marL="0" indent="0">
              <a:buNone/>
            </a:pPr>
            <a:r>
              <a:rPr lang="en-US" dirty="0">
                <a:solidFill>
                  <a:schemeClr val="tx1">
                    <a:lumMod val="95000"/>
                  </a:schemeClr>
                </a:solidFill>
                <a:latin typeface="Times New Roman" panose="02020603050405020304" pitchFamily="18" charset="0"/>
                <a:cs typeface="Times New Roman" panose="02020603050405020304" pitchFamily="18" charset="0"/>
              </a:rPr>
              <a:t>The brighter the color the higher the concentration of that particular frequency.</a:t>
            </a:r>
          </a:p>
          <a:p>
            <a:pPr marL="0" indent="0">
              <a:buNone/>
            </a:pPr>
            <a:r>
              <a:rPr lang="en-US" dirty="0">
                <a:solidFill>
                  <a:schemeClr val="tx1">
                    <a:lumMod val="95000"/>
                  </a:schemeClr>
                </a:solidFill>
                <a:latin typeface="Times New Roman" panose="02020603050405020304" pitchFamily="18" charset="0"/>
                <a:cs typeface="Times New Roman" panose="02020603050405020304" pitchFamily="18" charset="0"/>
              </a:rPr>
              <a:t>Analyzing each one by comparing it to a known library of typical sound patterns. It identifies the most likely sound for each slice and considers previous slices to understand word construction patterns, showcasing its intelligent processing.</a:t>
            </a: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p:txBody>
      </p:sp>
      <p:pic>
        <p:nvPicPr>
          <p:cNvPr id="9" name="Picture 8" descr="A screenshot of a computer&#10;&#10;Description automatically generated">
            <a:extLst>
              <a:ext uri="{FF2B5EF4-FFF2-40B4-BE49-F238E27FC236}">
                <a16:creationId xmlns:a16="http://schemas.microsoft.com/office/drawing/2014/main" id="{A27B6BCC-283A-CD71-249E-9738D8937159}"/>
              </a:ext>
            </a:extLst>
          </p:cNvPr>
          <p:cNvPicPr>
            <a:picLocks noChangeAspect="1"/>
          </p:cNvPicPr>
          <p:nvPr/>
        </p:nvPicPr>
        <p:blipFill rotWithShape="1">
          <a:blip r:embed="rId5">
            <a:extLst>
              <a:ext uri="{28A0092B-C50C-407E-A947-70E740481C1C}">
                <a14:useLocalDpi xmlns:a14="http://schemas.microsoft.com/office/drawing/2010/main" val="0"/>
              </a:ext>
            </a:extLst>
          </a:blip>
          <a:srcRect l="22460" t="24688" r="22461" b="23357"/>
          <a:stretch/>
        </p:blipFill>
        <p:spPr>
          <a:xfrm>
            <a:off x="259750" y="3647588"/>
            <a:ext cx="3207658" cy="2090058"/>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8588A86F-4D1F-5A0B-2BE0-3E003E1B951F}"/>
              </a:ext>
            </a:extLst>
          </p:cNvPr>
          <p:cNvPicPr>
            <a:picLocks noChangeAspect="1"/>
          </p:cNvPicPr>
          <p:nvPr/>
        </p:nvPicPr>
        <p:blipFill rotWithShape="1">
          <a:blip r:embed="rId6">
            <a:extLst>
              <a:ext uri="{28A0092B-C50C-407E-A947-70E740481C1C}">
                <a14:useLocalDpi xmlns:a14="http://schemas.microsoft.com/office/drawing/2010/main" val="0"/>
              </a:ext>
            </a:extLst>
          </a:blip>
          <a:srcRect l="14426" t="23104" r="13115" b="23182"/>
          <a:stretch/>
        </p:blipFill>
        <p:spPr>
          <a:xfrm>
            <a:off x="4101835" y="3639988"/>
            <a:ext cx="4622759" cy="2116675"/>
          </a:xfrm>
          <a:prstGeom prst="rect">
            <a:avLst/>
          </a:prstGeom>
        </p:spPr>
      </p:pic>
      <p:sp>
        <p:nvSpPr>
          <p:cNvPr id="12" name="TextBox 11">
            <a:extLst>
              <a:ext uri="{FF2B5EF4-FFF2-40B4-BE49-F238E27FC236}">
                <a16:creationId xmlns:a16="http://schemas.microsoft.com/office/drawing/2014/main" id="{D6795637-3B20-8245-C758-8761C6C31A32}"/>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3</a:t>
            </a:r>
          </a:p>
        </p:txBody>
      </p:sp>
      <p:pic>
        <p:nvPicPr>
          <p:cNvPr id="13" name="Screen_Recording_20231211_120551_YouTube">
            <a:hlinkClick r:id="" action="ppaction://media"/>
            <a:extLst>
              <a:ext uri="{FF2B5EF4-FFF2-40B4-BE49-F238E27FC236}">
                <a16:creationId xmlns:a16="http://schemas.microsoft.com/office/drawing/2014/main" id="{917E7F36-0330-2820-4B95-7E7AE684BBA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47553" t="4579" r="47552"/>
          <a:stretch/>
        </p:blipFill>
        <p:spPr>
          <a:xfrm>
            <a:off x="9884983" y="3429000"/>
            <a:ext cx="406400" cy="3117042"/>
          </a:xfrm>
          <a:prstGeom prst="rect">
            <a:avLst/>
          </a:prstGeom>
        </p:spPr>
      </p:pic>
    </p:spTree>
    <p:extLst>
      <p:ext uri="{BB962C8B-B14F-4D97-AF65-F5344CB8AC3E}">
        <p14:creationId xmlns:p14="http://schemas.microsoft.com/office/powerpoint/2010/main" val="2755983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166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3" restart="whenNotActive" fill="hold" evtFilter="cancelBubble" nodeType="interactiveSeq">
                <p:stCondLst>
                  <p:cond evt="onClick" delay="0">
                    <p:tgtEl>
                      <p:spTgt spid="13"/>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13"/>
                                        </p:tgtEl>
                                      </p:cBhvr>
                                    </p:cmd>
                                  </p:childTnLst>
                                </p:cTn>
                              </p:par>
                            </p:childTnLst>
                          </p:cTn>
                        </p:par>
                      </p:childTnLst>
                    </p:cTn>
                  </p:par>
                </p:childTnLst>
              </p:cTn>
              <p:nextCondLst>
                <p:cond evt="onClick" delay="0">
                  <p:tgtEl>
                    <p:spTgt spid="13"/>
                  </p:tgtEl>
                </p:cond>
              </p:nextCondLst>
            </p:seq>
            <p:video>
              <p:cMediaNode vol="80000">
                <p:cTn id="28" fill="hold" display="0">
                  <p:stCondLst>
                    <p:cond delay="indefinite"/>
                  </p:stCondLst>
                </p:cTn>
                <p:tgtEl>
                  <p:spTgt spid="1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40AA4-4EFD-4A51-545B-50E6CF03D4B4}"/>
              </a:ext>
            </a:extLst>
          </p:cNvPr>
          <p:cNvSpPr>
            <a:spLocks noGrp="1"/>
          </p:cNvSpPr>
          <p:nvPr>
            <p:ph type="title"/>
          </p:nvPr>
        </p:nvSpPr>
        <p:spPr>
          <a:xfrm>
            <a:off x="0" y="0"/>
            <a:ext cx="9404723" cy="1400530"/>
          </a:xfrm>
        </p:spPr>
        <p:txBody>
          <a:bodyPr/>
          <a:lstStyle/>
          <a:p>
            <a:r>
              <a:rPr lang="en-US" sz="4400" dirty="0">
                <a:latin typeface="Times New Roman" panose="02020603050405020304" pitchFamily="18" charset="0"/>
                <a:cs typeface="Times New Roman" panose="02020603050405020304" pitchFamily="18" charset="0"/>
              </a:rPr>
              <a:t>Hidden Markov Model(HMM)</a:t>
            </a:r>
          </a:p>
        </p:txBody>
      </p:sp>
      <p:sp>
        <p:nvSpPr>
          <p:cNvPr id="3" name="Text Placeholder 2">
            <a:extLst>
              <a:ext uri="{FF2B5EF4-FFF2-40B4-BE49-F238E27FC236}">
                <a16:creationId xmlns:a16="http://schemas.microsoft.com/office/drawing/2014/main" id="{42B8CDDE-961B-58E0-B33F-BBF48E364654}"/>
              </a:ext>
            </a:extLst>
          </p:cNvPr>
          <p:cNvSpPr>
            <a:spLocks noGrp="1"/>
          </p:cNvSpPr>
          <p:nvPr>
            <p:ph type="body" idx="1"/>
          </p:nvPr>
        </p:nvSpPr>
        <p:spPr>
          <a:xfrm>
            <a:off x="174172" y="1233714"/>
            <a:ext cx="12017828" cy="5014685"/>
          </a:xfrm>
        </p:spPr>
        <p:txBody>
          <a:bodyPr/>
          <a:lstStyle/>
          <a:p>
            <a:pPr marL="0" indent="0">
              <a:buNone/>
            </a:pPr>
            <a:r>
              <a:rPr lang="en-US" sz="2000" dirty="0">
                <a:latin typeface="Times New Roman" panose="02020603050405020304" pitchFamily="18" charset="0"/>
                <a:cs typeface="Times New Roman" panose="02020603050405020304" pitchFamily="18" charset="0"/>
              </a:rPr>
              <a:t>A Hidden Markov model (statistical model)  is a tool for representing probability distributions over sequences of observations, it allows us to observe some evidence at each timestep, which can potentially affect the belief distribution at each of the states.</a:t>
            </a:r>
          </a:p>
          <a:p>
            <a:pPr marL="0" indent="0">
              <a:buNone/>
            </a:pPr>
            <a:endParaRPr lang="en-US" dirty="0"/>
          </a:p>
          <a:p>
            <a:pPr marL="0" indent="0">
              <a:buNone/>
            </a:pPr>
            <a:endParaRPr lang="en-US" dirty="0"/>
          </a:p>
          <a:p>
            <a:pPr marL="0" indent="0">
              <a:buNone/>
            </a:pPr>
            <a:endParaRPr lang="en-US" dirty="0"/>
          </a:p>
          <a:p>
            <a:pPr marL="0" indent="0">
              <a:buNone/>
            </a:pPr>
            <a:r>
              <a:rPr lang="en-US" sz="2000" dirty="0">
                <a:latin typeface="Times New Roman" panose="02020603050405020304" pitchFamily="18" charset="0"/>
                <a:cs typeface="Times New Roman" panose="02020603050405020304" pitchFamily="18" charset="0"/>
              </a:rPr>
              <a:t>HMMs consist of a set of states, transitions between states, and probabilities of emitting an output from each state. Here H1,H2..HL hidden states, X1..XL are emitting states.</a:t>
            </a:r>
          </a:p>
          <a:p>
            <a:pPr marL="0" indent="0">
              <a:buNone/>
            </a:pPr>
            <a:endParaRPr lang="en-US" dirty="0"/>
          </a:p>
        </p:txBody>
      </p:sp>
      <p:pic>
        <p:nvPicPr>
          <p:cNvPr id="5" name="Picture 4" descr="A screenshot of a computer&#10;&#10;Description automatically generated">
            <a:extLst>
              <a:ext uri="{FF2B5EF4-FFF2-40B4-BE49-F238E27FC236}">
                <a16:creationId xmlns:a16="http://schemas.microsoft.com/office/drawing/2014/main" id="{D6A2E0F2-98E3-2ECA-55E3-8A10921F4308}"/>
              </a:ext>
            </a:extLst>
          </p:cNvPr>
          <p:cNvPicPr>
            <a:picLocks noChangeAspect="1"/>
          </p:cNvPicPr>
          <p:nvPr/>
        </p:nvPicPr>
        <p:blipFill rotWithShape="1">
          <a:blip r:embed="rId3">
            <a:extLst>
              <a:ext uri="{28A0092B-C50C-407E-A947-70E740481C1C}">
                <a14:useLocalDpi xmlns:a14="http://schemas.microsoft.com/office/drawing/2010/main" val="0"/>
              </a:ext>
            </a:extLst>
          </a:blip>
          <a:srcRect l="23333" t="45924" r="52619" b="37584"/>
          <a:stretch/>
        </p:blipFill>
        <p:spPr>
          <a:xfrm>
            <a:off x="3976915" y="2095031"/>
            <a:ext cx="3672114" cy="1400530"/>
          </a:xfrm>
          <a:prstGeom prst="rect">
            <a:avLst/>
          </a:prstGeom>
        </p:spPr>
      </p:pic>
      <p:pic>
        <p:nvPicPr>
          <p:cNvPr id="8" name="Picture 7">
            <a:extLst>
              <a:ext uri="{FF2B5EF4-FFF2-40B4-BE49-F238E27FC236}">
                <a16:creationId xmlns:a16="http://schemas.microsoft.com/office/drawing/2014/main" id="{A3DBA7E4-CA68-F518-4BCE-CBEB9E13B5AB}"/>
              </a:ext>
            </a:extLst>
          </p:cNvPr>
          <p:cNvPicPr>
            <a:picLocks noChangeAspect="1"/>
          </p:cNvPicPr>
          <p:nvPr/>
        </p:nvPicPr>
        <p:blipFill rotWithShape="1">
          <a:blip r:embed="rId4"/>
          <a:srcRect l="9192" r="5419"/>
          <a:stretch/>
        </p:blipFill>
        <p:spPr>
          <a:xfrm>
            <a:off x="2902858" y="4278415"/>
            <a:ext cx="6785162" cy="2230935"/>
          </a:xfrm>
          <a:prstGeom prst="rect">
            <a:avLst/>
          </a:prstGeom>
        </p:spPr>
      </p:pic>
      <p:sp>
        <p:nvSpPr>
          <p:cNvPr id="9" name="TextBox 8">
            <a:extLst>
              <a:ext uri="{FF2B5EF4-FFF2-40B4-BE49-F238E27FC236}">
                <a16:creationId xmlns:a16="http://schemas.microsoft.com/office/drawing/2014/main" id="{346D0740-22C8-A3C8-E030-0BA51E0CFF1E}"/>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4</a:t>
            </a:r>
          </a:p>
        </p:txBody>
      </p:sp>
    </p:spTree>
    <p:extLst>
      <p:ext uri="{BB962C8B-B14F-4D97-AF65-F5344CB8AC3E}">
        <p14:creationId xmlns:p14="http://schemas.microsoft.com/office/powerpoint/2010/main" val="2023112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7AA093-94DF-E028-911D-64553935BB40}"/>
              </a:ext>
            </a:extLst>
          </p:cNvPr>
          <p:cNvSpPr>
            <a:spLocks noGrp="1"/>
          </p:cNvSpPr>
          <p:nvPr>
            <p:ph type="body" idx="1"/>
          </p:nvPr>
        </p:nvSpPr>
        <p:spPr>
          <a:xfrm>
            <a:off x="116114" y="1175658"/>
            <a:ext cx="11582400" cy="5072742"/>
          </a:xfrm>
        </p:spPr>
        <p:txBody>
          <a:bodyPr/>
          <a:lstStyle/>
          <a:p>
            <a:pPr marL="0" indent="0">
              <a:buNone/>
            </a:pPr>
            <a:r>
              <a:rPr lang="en-IN" sz="2000" dirty="0">
                <a:latin typeface="Times New Roman" panose="02020603050405020304" pitchFamily="18" charset="0"/>
                <a:cs typeface="Times New Roman" panose="02020603050405020304" pitchFamily="18" charset="0"/>
              </a:rPr>
              <a:t>The Hidden states in our example is Weather.</a:t>
            </a:r>
          </a:p>
          <a:p>
            <a:pPr marL="0" indent="0">
              <a:buNone/>
            </a:pPr>
            <a:r>
              <a:rPr lang="en-IN" sz="2000" dirty="0">
                <a:latin typeface="Times New Roman" panose="02020603050405020304" pitchFamily="18" charset="0"/>
                <a:cs typeface="Times New Roman" panose="02020603050405020304" pitchFamily="18" charset="0"/>
              </a:rPr>
              <a:t>Observed/emission is expression.</a:t>
            </a:r>
          </a:p>
          <a:p>
            <a:pPr marL="0" indent="0">
              <a:buNone/>
            </a:pPr>
            <a:r>
              <a:rPr lang="en-IN" sz="2000" dirty="0">
                <a:latin typeface="Times New Roman" panose="02020603050405020304" pitchFamily="18" charset="0"/>
                <a:cs typeface="Times New Roman" panose="02020603050405020304" pitchFamily="18" charset="0"/>
              </a:rPr>
              <a:t>The hidden states directly impact the observed states.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latin typeface="Times New Roman" panose="02020603050405020304" pitchFamily="18" charset="0"/>
                <a:cs typeface="Times New Roman" panose="02020603050405020304" pitchFamily="18" charset="0"/>
              </a:rPr>
              <a:t>Whereas in speech recognition, the hidden states might represent different phonemes, and the observations are the sounds produced. You don't directly observe the phonemes; you infer them from the speech signal.</a:t>
            </a:r>
          </a:p>
        </p:txBody>
      </p:sp>
      <p:pic>
        <p:nvPicPr>
          <p:cNvPr id="4" name="Picture 3" descr="A diagram of different weather conditions&#10;&#10;Description automatically generated">
            <a:extLst>
              <a:ext uri="{FF2B5EF4-FFF2-40B4-BE49-F238E27FC236}">
                <a16:creationId xmlns:a16="http://schemas.microsoft.com/office/drawing/2014/main" id="{E7A9B6D7-3013-67A5-0660-F6FDA9505972}"/>
              </a:ext>
            </a:extLst>
          </p:cNvPr>
          <p:cNvPicPr>
            <a:picLocks noChangeAspect="1"/>
          </p:cNvPicPr>
          <p:nvPr/>
        </p:nvPicPr>
        <p:blipFill rotWithShape="1">
          <a:blip r:embed="rId2">
            <a:extLst>
              <a:ext uri="{28A0092B-C50C-407E-A947-70E740481C1C}">
                <a14:useLocalDpi xmlns:a14="http://schemas.microsoft.com/office/drawing/2010/main" val="0"/>
              </a:ext>
            </a:extLst>
          </a:blip>
          <a:srcRect l="13571" t="20422" r="13880" b="6528"/>
          <a:stretch/>
        </p:blipFill>
        <p:spPr>
          <a:xfrm>
            <a:off x="1248228" y="2623457"/>
            <a:ext cx="5994400" cy="2177143"/>
          </a:xfrm>
          <a:prstGeom prst="rect">
            <a:avLst/>
          </a:prstGeom>
        </p:spPr>
      </p:pic>
      <p:sp>
        <p:nvSpPr>
          <p:cNvPr id="5" name="TextBox 4">
            <a:extLst>
              <a:ext uri="{FF2B5EF4-FFF2-40B4-BE49-F238E27FC236}">
                <a16:creationId xmlns:a16="http://schemas.microsoft.com/office/drawing/2014/main" id="{22EBE0D2-CAD8-C46D-1247-583ACC840329}"/>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5</a:t>
            </a:r>
          </a:p>
        </p:txBody>
      </p:sp>
    </p:spTree>
    <p:extLst>
      <p:ext uri="{BB962C8B-B14F-4D97-AF65-F5344CB8AC3E}">
        <p14:creationId xmlns:p14="http://schemas.microsoft.com/office/powerpoint/2010/main" val="3864131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34A8B-D442-9924-C52C-82F632AF937D}"/>
              </a:ext>
            </a:extLst>
          </p:cNvPr>
          <p:cNvSpPr>
            <a:spLocks noGrp="1"/>
          </p:cNvSpPr>
          <p:nvPr>
            <p:ph type="title"/>
          </p:nvPr>
        </p:nvSpPr>
        <p:spPr>
          <a:xfrm>
            <a:off x="187929" y="175560"/>
            <a:ext cx="9404723" cy="868082"/>
          </a:xfrm>
        </p:spPr>
        <p:txBody>
          <a:bodyPr/>
          <a:lstStyle/>
          <a:p>
            <a:r>
              <a:rPr lang="en-US" sz="4400" dirty="0">
                <a:latin typeface="Times New Roman" panose="02020603050405020304" pitchFamily="18" charset="0"/>
                <a:cs typeface="Times New Roman" panose="02020603050405020304" pitchFamily="18" charset="0"/>
              </a:rPr>
              <a:t>Why HMM in Speech Recognition?</a:t>
            </a:r>
          </a:p>
        </p:txBody>
      </p:sp>
      <p:sp>
        <p:nvSpPr>
          <p:cNvPr id="3" name="Text Placeholder 2">
            <a:extLst>
              <a:ext uri="{FF2B5EF4-FFF2-40B4-BE49-F238E27FC236}">
                <a16:creationId xmlns:a16="http://schemas.microsoft.com/office/drawing/2014/main" id="{2918CBD6-5425-DB07-3174-26DDFD0E52FD}"/>
              </a:ext>
            </a:extLst>
          </p:cNvPr>
          <p:cNvSpPr>
            <a:spLocks noGrp="1"/>
          </p:cNvSpPr>
          <p:nvPr>
            <p:ph type="body" idx="1"/>
          </p:nvPr>
        </p:nvSpPr>
        <p:spPr>
          <a:xfrm>
            <a:off x="187929" y="1190172"/>
            <a:ext cx="11684757" cy="5058228"/>
          </a:xfrm>
        </p:spPr>
        <p:txBody>
          <a:bodyPr/>
          <a:lstStyle/>
          <a:p>
            <a:pPr marL="0" indent="0">
              <a:buNone/>
            </a:pPr>
            <a:r>
              <a:rPr lang="en-US" i="0" dirty="0">
                <a:effectLst/>
                <a:latin typeface="Times New Roman" panose="02020603050405020304" pitchFamily="18" charset="0"/>
                <a:cs typeface="Times New Roman" panose="02020603050405020304" pitchFamily="18" charset="0"/>
              </a:rPr>
              <a:t>Statistical Framework</a:t>
            </a:r>
          </a:p>
          <a:p>
            <a:pPr marL="0" indent="0">
              <a:buNone/>
            </a:pPr>
            <a:r>
              <a:rPr lang="en-US" i="0" dirty="0">
                <a:effectLst/>
                <a:latin typeface="Times New Roman" panose="02020603050405020304" pitchFamily="18" charset="0"/>
                <a:cs typeface="Times New Roman" panose="02020603050405020304" pitchFamily="18" charset="0"/>
              </a:rPr>
              <a:t>Temporal Modeling</a:t>
            </a:r>
            <a:endParaRPr lang="en-US" i="0" dirty="0">
              <a:solidFill>
                <a:srgbClr val="D1D5DB"/>
              </a:solidFill>
              <a:effectLst/>
              <a:latin typeface="Times New Roman" panose="02020603050405020304" pitchFamily="18" charset="0"/>
              <a:cs typeface="Times New Roman" panose="02020603050405020304" pitchFamily="18" charset="0"/>
            </a:endParaRPr>
          </a:p>
          <a:p>
            <a:pPr marL="0" indent="0">
              <a:buNone/>
            </a:pPr>
            <a:r>
              <a:rPr lang="en-US" i="0" dirty="0">
                <a:effectLst/>
                <a:latin typeface="Times New Roman" panose="02020603050405020304" pitchFamily="18" charset="0"/>
                <a:cs typeface="Times New Roman" panose="02020603050405020304" pitchFamily="18" charset="0"/>
              </a:rPr>
              <a:t>Adaptability</a:t>
            </a:r>
            <a:endParaRPr lang="en-US" i="0" dirty="0">
              <a:solidFill>
                <a:srgbClr val="D1D5DB"/>
              </a:solidFill>
              <a:effectLst/>
              <a:latin typeface="Times New Roman" panose="02020603050405020304" pitchFamily="18" charset="0"/>
              <a:cs typeface="Times New Roman" panose="02020603050405020304" pitchFamily="18" charset="0"/>
            </a:endParaRPr>
          </a:p>
          <a:p>
            <a:pPr marL="0" indent="0">
              <a:buNone/>
            </a:pPr>
            <a:r>
              <a:rPr lang="en-US" i="0" dirty="0">
                <a:effectLst/>
                <a:latin typeface="Times New Roman" panose="02020603050405020304" pitchFamily="18" charset="0"/>
                <a:cs typeface="Times New Roman" panose="02020603050405020304" pitchFamily="18" charset="0"/>
              </a:rPr>
              <a:t>Flexibility</a:t>
            </a:r>
            <a:endParaRPr lang="en-US" i="0" dirty="0">
              <a:solidFill>
                <a:srgbClr val="D1D5DB"/>
              </a:solidFill>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7210541-FD24-7CF8-0774-95C4CF587DC0}"/>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6</a:t>
            </a:r>
          </a:p>
        </p:txBody>
      </p:sp>
    </p:spTree>
    <p:extLst>
      <p:ext uri="{BB962C8B-B14F-4D97-AF65-F5344CB8AC3E}">
        <p14:creationId xmlns:p14="http://schemas.microsoft.com/office/powerpoint/2010/main" val="1394209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12840-8C1B-5775-CEBD-669C895E99AF}"/>
              </a:ext>
            </a:extLst>
          </p:cNvPr>
          <p:cNvSpPr>
            <a:spLocks noGrp="1"/>
          </p:cNvSpPr>
          <p:nvPr>
            <p:ph type="title"/>
          </p:nvPr>
        </p:nvSpPr>
        <p:spPr/>
        <p:txBody>
          <a:bodyPr/>
          <a:lstStyle/>
          <a:p>
            <a:r>
              <a:rPr lang="en-IN" sz="4400" dirty="0">
                <a:solidFill>
                  <a:schemeClr val="tx1">
                    <a:lumMod val="95000"/>
                  </a:schemeClr>
                </a:solidFill>
                <a:latin typeface="Times New Roman" panose="02020603050405020304" pitchFamily="18" charset="0"/>
                <a:cs typeface="Times New Roman" panose="02020603050405020304" pitchFamily="18" charset="0"/>
              </a:rPr>
              <a:t>A</a:t>
            </a:r>
            <a:r>
              <a:rPr lang="en-IN" sz="4400" i="0" dirty="0">
                <a:solidFill>
                  <a:schemeClr val="tx1">
                    <a:lumMod val="95000"/>
                  </a:schemeClr>
                </a:solidFill>
                <a:effectLst/>
                <a:latin typeface="Times New Roman" panose="02020603050405020304" pitchFamily="18" charset="0"/>
                <a:cs typeface="Times New Roman" panose="02020603050405020304" pitchFamily="18" charset="0"/>
              </a:rPr>
              <a:t>rchitecture </a:t>
            </a:r>
            <a:r>
              <a:rPr lang="en-US" sz="4400" dirty="0">
                <a:solidFill>
                  <a:schemeClr val="tx1">
                    <a:lumMod val="95000"/>
                  </a:schemeClr>
                </a:solidFill>
                <a:latin typeface="Times New Roman" panose="02020603050405020304" pitchFamily="18" charset="0"/>
                <a:cs typeface="Times New Roman" panose="02020603050405020304" pitchFamily="18" charset="0"/>
              </a:rPr>
              <a:t>for speech recognition</a:t>
            </a:r>
            <a:endParaRPr lang="en-US" dirty="0">
              <a:solidFill>
                <a:schemeClr val="tx1">
                  <a:lumMod val="95000"/>
                </a:schemeClr>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0C3CA5D9-1D92-97FE-D9C3-27384854CCCF}"/>
              </a:ext>
            </a:extLst>
          </p:cNvPr>
          <p:cNvSpPr/>
          <p:nvPr/>
        </p:nvSpPr>
        <p:spPr>
          <a:xfrm>
            <a:off x="2310953" y="3999791"/>
            <a:ext cx="1915886" cy="122330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454F2E73-5A30-E44B-508D-CD0CF58C2C3F}"/>
              </a:ext>
            </a:extLst>
          </p:cNvPr>
          <p:cNvSpPr/>
          <p:nvPr/>
        </p:nvSpPr>
        <p:spPr>
          <a:xfrm>
            <a:off x="5079547" y="4053286"/>
            <a:ext cx="2137228" cy="1142047"/>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AC558031-81AD-458C-A9B5-D5C1568CC6E2}"/>
              </a:ext>
            </a:extLst>
          </p:cNvPr>
          <p:cNvSpPr/>
          <p:nvPr/>
        </p:nvSpPr>
        <p:spPr>
          <a:xfrm>
            <a:off x="8054972" y="4006657"/>
            <a:ext cx="2137229" cy="1142047"/>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dirty="0"/>
          </a:p>
        </p:txBody>
      </p:sp>
      <p:sp>
        <p:nvSpPr>
          <p:cNvPr id="8" name="Arrow: Right 7">
            <a:extLst>
              <a:ext uri="{FF2B5EF4-FFF2-40B4-BE49-F238E27FC236}">
                <a16:creationId xmlns:a16="http://schemas.microsoft.com/office/drawing/2014/main" id="{943A10B7-624F-E60E-381A-B8B697C680FD}"/>
              </a:ext>
            </a:extLst>
          </p:cNvPr>
          <p:cNvSpPr/>
          <p:nvPr/>
        </p:nvSpPr>
        <p:spPr>
          <a:xfrm>
            <a:off x="4241350" y="4426552"/>
            <a:ext cx="823686" cy="395514"/>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 name="Arrow: Right 8">
            <a:extLst>
              <a:ext uri="{FF2B5EF4-FFF2-40B4-BE49-F238E27FC236}">
                <a16:creationId xmlns:a16="http://schemas.microsoft.com/office/drawing/2014/main" id="{5A4D10D5-09CF-AF2B-3C6F-A468F9C8DA85}"/>
              </a:ext>
            </a:extLst>
          </p:cNvPr>
          <p:cNvSpPr/>
          <p:nvPr/>
        </p:nvSpPr>
        <p:spPr>
          <a:xfrm>
            <a:off x="7216775" y="4426553"/>
            <a:ext cx="823686" cy="395514"/>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7DB44E7C-4867-A1C2-1BE3-F0FF7008F265}"/>
              </a:ext>
            </a:extLst>
          </p:cNvPr>
          <p:cNvSpPr txBox="1"/>
          <p:nvPr/>
        </p:nvSpPr>
        <p:spPr>
          <a:xfrm>
            <a:off x="2605322" y="4315100"/>
            <a:ext cx="1418771" cy="707886"/>
          </a:xfrm>
          <a:prstGeom prst="rect">
            <a:avLst/>
          </a:prstGeom>
          <a:noFill/>
        </p:spPr>
        <p:txBody>
          <a:bodyPr wrap="square" rtlCol="0">
            <a:spAutoFit/>
          </a:bodyPr>
          <a:lstStyle/>
          <a:p>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Feature Extraction</a:t>
            </a:r>
          </a:p>
        </p:txBody>
      </p:sp>
      <p:sp>
        <p:nvSpPr>
          <p:cNvPr id="12" name="TextBox 11">
            <a:extLst>
              <a:ext uri="{FF2B5EF4-FFF2-40B4-BE49-F238E27FC236}">
                <a16:creationId xmlns:a16="http://schemas.microsoft.com/office/drawing/2014/main" id="{572D3AE9-0844-B8B7-E0C8-07EEE2DF7927}"/>
              </a:ext>
            </a:extLst>
          </p:cNvPr>
          <p:cNvSpPr txBox="1"/>
          <p:nvPr/>
        </p:nvSpPr>
        <p:spPr>
          <a:xfrm>
            <a:off x="5513162" y="4453600"/>
            <a:ext cx="1507671" cy="400110"/>
          </a:xfrm>
          <a:prstGeom prst="rect">
            <a:avLst/>
          </a:prstGeom>
          <a:noFill/>
        </p:spPr>
        <p:txBody>
          <a:bodyPr wrap="square" rtlCol="0">
            <a:spAutoFit/>
          </a:bodyPr>
          <a:lstStyle/>
          <a:p>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Dictionary</a:t>
            </a:r>
          </a:p>
        </p:txBody>
      </p:sp>
      <p:sp>
        <p:nvSpPr>
          <p:cNvPr id="13" name="TextBox 12">
            <a:extLst>
              <a:ext uri="{FF2B5EF4-FFF2-40B4-BE49-F238E27FC236}">
                <a16:creationId xmlns:a16="http://schemas.microsoft.com/office/drawing/2014/main" id="{631F27D6-D01C-9EC5-15D8-883A922837C5}"/>
              </a:ext>
            </a:extLst>
          </p:cNvPr>
          <p:cNvSpPr txBox="1"/>
          <p:nvPr/>
        </p:nvSpPr>
        <p:spPr>
          <a:xfrm>
            <a:off x="8495392" y="4205089"/>
            <a:ext cx="1507671" cy="707886"/>
          </a:xfrm>
          <a:prstGeom prst="rect">
            <a:avLst/>
          </a:prstGeom>
          <a:noFill/>
        </p:spPr>
        <p:txBody>
          <a:bodyPr wrap="square" rtlCol="0">
            <a:spAutoFit/>
          </a:bodyPr>
          <a:lstStyle/>
          <a:p>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Decoding Search</a:t>
            </a:r>
          </a:p>
        </p:txBody>
      </p:sp>
      <p:sp>
        <p:nvSpPr>
          <p:cNvPr id="14" name="Arrow: Right 13">
            <a:extLst>
              <a:ext uri="{FF2B5EF4-FFF2-40B4-BE49-F238E27FC236}">
                <a16:creationId xmlns:a16="http://schemas.microsoft.com/office/drawing/2014/main" id="{2C6B5323-CEBE-25E2-6A73-424E2DF2E2FE}"/>
              </a:ext>
            </a:extLst>
          </p:cNvPr>
          <p:cNvSpPr/>
          <p:nvPr/>
        </p:nvSpPr>
        <p:spPr>
          <a:xfrm>
            <a:off x="10217604" y="4427419"/>
            <a:ext cx="823686" cy="395514"/>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1C9D9312-B077-30B5-174C-F332D18A4AB6}"/>
              </a:ext>
            </a:extLst>
          </p:cNvPr>
          <p:cNvSpPr/>
          <p:nvPr/>
        </p:nvSpPr>
        <p:spPr>
          <a:xfrm>
            <a:off x="1458245" y="4440508"/>
            <a:ext cx="823686" cy="395514"/>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Arrow: Up-Down 16">
            <a:extLst>
              <a:ext uri="{FF2B5EF4-FFF2-40B4-BE49-F238E27FC236}">
                <a16:creationId xmlns:a16="http://schemas.microsoft.com/office/drawing/2014/main" id="{284363FF-2217-6E09-06CC-B1F1705F2625}"/>
              </a:ext>
            </a:extLst>
          </p:cNvPr>
          <p:cNvSpPr/>
          <p:nvPr/>
        </p:nvSpPr>
        <p:spPr>
          <a:xfrm>
            <a:off x="5952220" y="3356567"/>
            <a:ext cx="377371" cy="688475"/>
          </a:xfrm>
          <a:prstGeom prst="up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4349FB66-E5DB-22A9-55D3-71FDD2744230}"/>
              </a:ext>
            </a:extLst>
          </p:cNvPr>
          <p:cNvSpPr/>
          <p:nvPr/>
        </p:nvSpPr>
        <p:spPr>
          <a:xfrm>
            <a:off x="5182962" y="2125018"/>
            <a:ext cx="1915886" cy="122330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Acoustic Model </a:t>
            </a:r>
          </a:p>
        </p:txBody>
      </p:sp>
      <p:sp>
        <p:nvSpPr>
          <p:cNvPr id="19" name="TextBox 18">
            <a:extLst>
              <a:ext uri="{FF2B5EF4-FFF2-40B4-BE49-F238E27FC236}">
                <a16:creationId xmlns:a16="http://schemas.microsoft.com/office/drawing/2014/main" id="{2E157516-4E82-EB2A-04D4-67F0F7B3DCF5}"/>
              </a:ext>
            </a:extLst>
          </p:cNvPr>
          <p:cNvSpPr txBox="1"/>
          <p:nvPr/>
        </p:nvSpPr>
        <p:spPr>
          <a:xfrm>
            <a:off x="1096742" y="3881923"/>
            <a:ext cx="1116240" cy="707886"/>
          </a:xfrm>
          <a:prstGeom prst="rect">
            <a:avLst/>
          </a:prstGeom>
          <a:noFill/>
        </p:spPr>
        <p:txBody>
          <a:bodyPr wrap="square" rtlCol="0">
            <a:spAutoFit/>
          </a:bodyPr>
          <a:lstStyle/>
          <a:p>
            <a:r>
              <a:rPr lang="en-US" sz="2000" dirty="0">
                <a:solidFill>
                  <a:schemeClr val="tx1">
                    <a:lumMod val="95000"/>
                  </a:schemeClr>
                </a:solidFill>
                <a:latin typeface="Times New Roman" panose="02020603050405020304" pitchFamily="18" charset="0"/>
                <a:cs typeface="Times New Roman" panose="02020603050405020304" pitchFamily="18" charset="0"/>
              </a:rPr>
              <a:t>Speech input</a:t>
            </a:r>
          </a:p>
        </p:txBody>
      </p:sp>
      <p:sp>
        <p:nvSpPr>
          <p:cNvPr id="20" name="TextBox 19">
            <a:extLst>
              <a:ext uri="{FF2B5EF4-FFF2-40B4-BE49-F238E27FC236}">
                <a16:creationId xmlns:a16="http://schemas.microsoft.com/office/drawing/2014/main" id="{36EA91DC-92D6-D179-854E-5D0051DB8354}"/>
              </a:ext>
            </a:extLst>
          </p:cNvPr>
          <p:cNvSpPr txBox="1"/>
          <p:nvPr/>
        </p:nvSpPr>
        <p:spPr>
          <a:xfrm>
            <a:off x="10217604" y="3812360"/>
            <a:ext cx="1116240" cy="707886"/>
          </a:xfrm>
          <a:prstGeom prst="rect">
            <a:avLst/>
          </a:prstGeom>
          <a:noFill/>
        </p:spPr>
        <p:txBody>
          <a:bodyPr wrap="square" rtlCol="0">
            <a:spAutoFit/>
          </a:bodyPr>
          <a:lstStyle/>
          <a:p>
            <a:r>
              <a:rPr lang="en-US" dirty="0">
                <a:solidFill>
                  <a:schemeClr val="tx1">
                    <a:lumMod val="95000"/>
                  </a:schemeClr>
                </a:solidFill>
              </a:rPr>
              <a:t> </a:t>
            </a:r>
            <a:r>
              <a:rPr lang="en-US" sz="2000" dirty="0">
                <a:solidFill>
                  <a:schemeClr val="tx1">
                    <a:lumMod val="95000"/>
                  </a:schemeClr>
                </a:solidFill>
                <a:latin typeface="Times New Roman" panose="02020603050405020304" pitchFamily="18" charset="0"/>
                <a:cs typeface="Times New Roman" panose="02020603050405020304" pitchFamily="18" charset="0"/>
              </a:rPr>
              <a:t>text output</a:t>
            </a:r>
            <a:endParaRPr lang="en-US" dirty="0">
              <a:solidFill>
                <a:schemeClr val="tx1">
                  <a:lumMod val="95000"/>
                </a:schemeClr>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401863C4-84C9-91DF-8B3E-B1799744B28F}"/>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7</a:t>
            </a:r>
          </a:p>
        </p:txBody>
      </p:sp>
    </p:spTree>
    <p:extLst>
      <p:ext uri="{BB962C8B-B14F-4D97-AF65-F5344CB8AC3E}">
        <p14:creationId xmlns:p14="http://schemas.microsoft.com/office/powerpoint/2010/main" val="2673283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9039-A00C-6967-CB6E-FE5B4DE7F7AF}"/>
              </a:ext>
            </a:extLst>
          </p:cNvPr>
          <p:cNvSpPr>
            <a:spLocks noGrp="1"/>
          </p:cNvSpPr>
          <p:nvPr>
            <p:ph type="title"/>
          </p:nvPr>
        </p:nvSpPr>
        <p:spPr>
          <a:xfrm>
            <a:off x="1" y="0"/>
            <a:ext cx="9811656" cy="609600"/>
          </a:xfrm>
        </p:spPr>
        <p:txBody>
          <a:bodyPr/>
          <a:lstStyle/>
          <a:p>
            <a:br>
              <a:rPr lang="en-US" sz="1800" dirty="0"/>
            </a:br>
            <a:br>
              <a:rPr lang="en-US" sz="1800" dirty="0"/>
            </a:br>
            <a:r>
              <a:rPr lang="en-US" sz="2000" dirty="0">
                <a:latin typeface="Times New Roman" panose="02020603050405020304" pitchFamily="18" charset="0"/>
                <a:cs typeface="Times New Roman" panose="02020603050405020304" pitchFamily="18" charset="0"/>
              </a:rPr>
              <a:t>Dataset that we considered here is from </a:t>
            </a:r>
            <a:r>
              <a:rPr lang="en-US" sz="2000" dirty="0" err="1">
                <a:latin typeface="Times New Roman" panose="02020603050405020304" pitchFamily="18" charset="0"/>
                <a:cs typeface="Times New Roman" panose="02020603050405020304" pitchFamily="18" charset="0"/>
              </a:rPr>
              <a:t>github</a:t>
            </a:r>
            <a:r>
              <a:rPr lang="en-US" sz="2000" dirty="0">
                <a:latin typeface="Times New Roman" panose="02020603050405020304" pitchFamily="18" charset="0"/>
                <a:cs typeface="Times New Roman" panose="02020603050405020304" pitchFamily="18" charset="0"/>
              </a:rPr>
              <a:t> which is an audio folder containing 15 sub folders consisting 15 respective audio files in .wav format.</a:t>
            </a:r>
            <a:endParaRPr lang="en-US" sz="1800"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8C5C9B76-9907-DE4D-C281-7EB751D07D26}"/>
              </a:ext>
            </a:extLst>
          </p:cNvPr>
          <p:cNvPicPr>
            <a:picLocks noGrp="1" noChangeAspect="1"/>
          </p:cNvPicPr>
          <p:nvPr>
            <p:ph idx="1"/>
          </p:nvPr>
        </p:nvPicPr>
        <p:blipFill>
          <a:blip r:embed="rId2"/>
          <a:stretch>
            <a:fillRect/>
          </a:stretch>
        </p:blipFill>
        <p:spPr>
          <a:xfrm>
            <a:off x="476142" y="1911973"/>
            <a:ext cx="4625627" cy="3034053"/>
          </a:xfrm>
        </p:spPr>
      </p:pic>
      <p:pic>
        <p:nvPicPr>
          <p:cNvPr id="6" name="Content Placeholder 4">
            <a:extLst>
              <a:ext uri="{FF2B5EF4-FFF2-40B4-BE49-F238E27FC236}">
                <a16:creationId xmlns:a16="http://schemas.microsoft.com/office/drawing/2014/main" id="{1ADBF31B-305F-5E31-9B0C-3355E45A27AD}"/>
              </a:ext>
            </a:extLst>
          </p:cNvPr>
          <p:cNvPicPr>
            <a:picLocks noChangeAspect="1"/>
          </p:cNvPicPr>
          <p:nvPr/>
        </p:nvPicPr>
        <p:blipFill>
          <a:blip r:embed="rId3"/>
          <a:stretch>
            <a:fillRect/>
          </a:stretch>
        </p:blipFill>
        <p:spPr>
          <a:xfrm>
            <a:off x="5590039" y="1911972"/>
            <a:ext cx="6125819" cy="3034053"/>
          </a:xfrm>
          <a:prstGeom prst="rect">
            <a:avLst/>
          </a:prstGeom>
        </p:spPr>
      </p:pic>
      <p:sp>
        <p:nvSpPr>
          <p:cNvPr id="7" name="TextBox 6">
            <a:extLst>
              <a:ext uri="{FF2B5EF4-FFF2-40B4-BE49-F238E27FC236}">
                <a16:creationId xmlns:a16="http://schemas.microsoft.com/office/drawing/2014/main" id="{1BBE808F-645E-1D3C-7038-BABDF609D33A}"/>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8</a:t>
            </a:r>
          </a:p>
        </p:txBody>
      </p:sp>
    </p:spTree>
    <p:extLst>
      <p:ext uri="{BB962C8B-B14F-4D97-AF65-F5344CB8AC3E}">
        <p14:creationId xmlns:p14="http://schemas.microsoft.com/office/powerpoint/2010/main" val="4174868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8B1D2-87A0-C7C3-EAA3-1DCFD12AF51B}"/>
              </a:ext>
            </a:extLst>
          </p:cNvPr>
          <p:cNvSpPr>
            <a:spLocks noGrp="1"/>
          </p:cNvSpPr>
          <p:nvPr>
            <p:ph type="title"/>
          </p:nvPr>
        </p:nvSpPr>
        <p:spPr>
          <a:xfrm>
            <a:off x="0" y="0"/>
            <a:ext cx="9404723" cy="664882"/>
          </a:xfrm>
        </p:spPr>
        <p:txBody>
          <a:bodyPr/>
          <a:lstStyle/>
          <a:p>
            <a:r>
              <a:rPr lang="en-US" sz="4400" dirty="0">
                <a:latin typeface="Times New Roman" panose="02020603050405020304" pitchFamily="18" charset="0"/>
                <a:cs typeface="Times New Roman" panose="02020603050405020304" pitchFamily="18" charset="0"/>
              </a:rPr>
              <a:t>Feature Extraction</a:t>
            </a:r>
          </a:p>
        </p:txBody>
      </p:sp>
      <p:pic>
        <p:nvPicPr>
          <p:cNvPr id="5" name="Content Placeholder 4">
            <a:extLst>
              <a:ext uri="{FF2B5EF4-FFF2-40B4-BE49-F238E27FC236}">
                <a16:creationId xmlns:a16="http://schemas.microsoft.com/office/drawing/2014/main" id="{FFDB90F8-F942-1BD5-1E8F-76DF3FB66D18}"/>
              </a:ext>
            </a:extLst>
          </p:cNvPr>
          <p:cNvPicPr>
            <a:picLocks noGrp="1" noChangeAspect="1"/>
          </p:cNvPicPr>
          <p:nvPr>
            <p:ph idx="1"/>
          </p:nvPr>
        </p:nvPicPr>
        <p:blipFill>
          <a:blip r:embed="rId2"/>
          <a:stretch>
            <a:fillRect/>
          </a:stretch>
        </p:blipFill>
        <p:spPr>
          <a:xfrm>
            <a:off x="812799" y="1142361"/>
            <a:ext cx="7634061" cy="1760496"/>
          </a:xfrm>
        </p:spPr>
      </p:pic>
      <p:sp>
        <p:nvSpPr>
          <p:cNvPr id="7" name="TextBox 6">
            <a:extLst>
              <a:ext uri="{FF2B5EF4-FFF2-40B4-BE49-F238E27FC236}">
                <a16:creationId xmlns:a16="http://schemas.microsoft.com/office/drawing/2014/main" id="{61D7A03E-5A9D-83A1-8BCA-7699C4AEC2B6}"/>
              </a:ext>
            </a:extLst>
          </p:cNvPr>
          <p:cNvSpPr txBox="1"/>
          <p:nvPr/>
        </p:nvSpPr>
        <p:spPr>
          <a:xfrm>
            <a:off x="187929" y="3643086"/>
            <a:ext cx="11220300" cy="1908215"/>
          </a:xfrm>
          <a:prstGeom prst="rect">
            <a:avLst/>
          </a:prstGeom>
          <a:noFill/>
        </p:spPr>
        <p:txBody>
          <a:bodyPr wrap="square" rtlCol="0">
            <a:spAutoFit/>
          </a:bodyPr>
          <a:lstStyle/>
          <a:p>
            <a:r>
              <a:rPr kumimoji="0" lang="en-US" altLang="en-US" sz="2000" b="0" i="0" u="none" strike="noStrike" cap="none" normalizeH="0" baseline="0" dirty="0">
                <a:ln>
                  <a:noFill/>
                </a:ln>
                <a:solidFill>
                  <a:srgbClr val="D1D5DB"/>
                </a:solidFill>
                <a:effectLst/>
                <a:latin typeface="Times New Roman" panose="02020603050405020304" pitchFamily="18" charset="0"/>
                <a:cs typeface="Times New Roman" panose="02020603050405020304" pitchFamily="18" charset="0"/>
              </a:rPr>
              <a:t>The </a:t>
            </a:r>
            <a:r>
              <a:rPr lang="en-US" sz="2000" b="0" i="0" dirty="0">
                <a:solidFill>
                  <a:srgbClr val="D1D5DB"/>
                </a:solidFill>
                <a:effectLst/>
                <a:latin typeface="Times New Roman" panose="02020603050405020304" pitchFamily="18" charset="0"/>
                <a:cs typeface="Times New Roman" panose="02020603050405020304" pitchFamily="18" charset="0"/>
              </a:rPr>
              <a:t>Short-Time Fourier Transform</a:t>
            </a:r>
            <a:r>
              <a:rPr kumimoji="0" lang="en-US" altLang="en-US" sz="2000" b="0" i="0" u="none" strike="noStrike" cap="none" normalizeH="0" baseline="0" dirty="0">
                <a:ln>
                  <a:noFill/>
                </a:ln>
                <a:solidFill>
                  <a:srgbClr val="D1D5DB"/>
                </a:solidFill>
                <a:effectLst/>
                <a:latin typeface="Times New Roman" panose="02020603050405020304" pitchFamily="18" charset="0"/>
                <a:cs typeface="Times New Roman" panose="02020603050405020304" pitchFamily="18" charset="0"/>
              </a:rPr>
              <a:t> is a common preprocessing step in speech recognition to convert the time-domain audio signal into a frequency-domain representation.</a:t>
            </a:r>
          </a:p>
          <a:p>
            <a:r>
              <a:rPr lang="en-US" altLang="en-US" sz="2000" dirty="0">
                <a:solidFill>
                  <a:srgbClr val="D1D5DB"/>
                </a:solidFill>
                <a:latin typeface="Times New Roman" panose="02020603050405020304" pitchFamily="18" charset="0"/>
                <a:cs typeface="Times New Roman" panose="02020603050405020304" pitchFamily="18" charset="0"/>
              </a:rPr>
              <a:t>The resulting ‘raw’ array, representing the frequency content of each segment, can be used as features for training HMMs. </a:t>
            </a:r>
            <a:br>
              <a:rPr lang="en-US" altLang="en-US" sz="2000" dirty="0">
                <a:solidFill>
                  <a:srgbClr val="D1D5DB"/>
                </a:solidFill>
                <a:latin typeface="Times New Roman" panose="02020603050405020304" pitchFamily="18" charset="0"/>
                <a:cs typeface="Times New Roman" panose="02020603050405020304" pitchFamily="18" charset="0"/>
              </a:rPr>
            </a:br>
            <a:r>
              <a:rPr lang="en-US" altLang="en-US" sz="2000" dirty="0">
                <a:solidFill>
                  <a:srgbClr val="D1D5DB"/>
                </a:solidFill>
                <a:latin typeface="Times New Roman" panose="02020603050405020304" pitchFamily="18" charset="0"/>
                <a:cs typeface="Times New Roman" panose="02020603050405020304" pitchFamily="18" charset="0"/>
              </a:rPr>
              <a:t>So, this raw file is acting as dictionary for HMM</a:t>
            </a:r>
            <a:endParaRPr kumimoji="0" lang="en-US" altLang="en-US" sz="2000" b="0" i="0" u="none" strike="noStrike" cap="none" normalizeH="0" baseline="0" dirty="0">
              <a:ln>
                <a:noFill/>
              </a:ln>
              <a:solidFill>
                <a:srgbClr val="D1D5DB"/>
              </a:solidFill>
              <a:effectLst/>
              <a:latin typeface="Times New Roman" panose="02020603050405020304" pitchFamily="18" charset="0"/>
              <a:cs typeface="Times New Roman" panose="02020603050405020304" pitchFamily="18" charset="0"/>
            </a:endParaRPr>
          </a:p>
          <a:p>
            <a:endParaRPr lang="en-US" dirty="0"/>
          </a:p>
        </p:txBody>
      </p:sp>
      <p:sp>
        <p:nvSpPr>
          <p:cNvPr id="11" name="TextBox 10">
            <a:extLst>
              <a:ext uri="{FF2B5EF4-FFF2-40B4-BE49-F238E27FC236}">
                <a16:creationId xmlns:a16="http://schemas.microsoft.com/office/drawing/2014/main" id="{480BF3D0-6C42-CE98-3A85-C3EB0F3AE3BC}"/>
              </a:ext>
            </a:extLst>
          </p:cNvPr>
          <p:cNvSpPr txBox="1"/>
          <p:nvPr/>
        </p:nvSpPr>
        <p:spPr>
          <a:xfrm>
            <a:off x="11640457" y="6488667"/>
            <a:ext cx="55154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9</a:t>
            </a:r>
          </a:p>
        </p:txBody>
      </p:sp>
    </p:spTree>
    <p:extLst>
      <p:ext uri="{BB962C8B-B14F-4D97-AF65-F5344CB8AC3E}">
        <p14:creationId xmlns:p14="http://schemas.microsoft.com/office/powerpoint/2010/main" val="23505861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1515</TotalTime>
  <Words>1167</Words>
  <Application>Microsoft Office PowerPoint</Application>
  <PresentationFormat>Widescreen</PresentationFormat>
  <Paragraphs>126</Paragraphs>
  <Slides>15</Slides>
  <Notes>6</Notes>
  <HiddenSlides>0</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Century Gothic</vt:lpstr>
      <vt:lpstr>Google Sans</vt:lpstr>
      <vt:lpstr>Söhne</vt:lpstr>
      <vt:lpstr>Times New Roman</vt:lpstr>
      <vt:lpstr>Wingdings 3</vt:lpstr>
      <vt:lpstr>Ion</vt:lpstr>
      <vt:lpstr>Speech Recognition using Hidden Markov Models</vt:lpstr>
      <vt:lpstr>What is Speech Recognition?</vt:lpstr>
      <vt:lpstr>How can a computer recognize speech? </vt:lpstr>
      <vt:lpstr>Hidden Markov Model(HMM)</vt:lpstr>
      <vt:lpstr>PowerPoint Presentation</vt:lpstr>
      <vt:lpstr>Why HMM in Speech Recognition?</vt:lpstr>
      <vt:lpstr>Architecture for speech recognition</vt:lpstr>
      <vt:lpstr>  Dataset that we considered here is from github which is an audio folder containing 15 sub folders consisting 15 respective audio files in .wav format.</vt:lpstr>
      <vt:lpstr>Feature Extraction</vt:lpstr>
      <vt:lpstr>Acoustic Model </vt:lpstr>
      <vt:lpstr>Decoding Search</vt:lpstr>
      <vt:lpstr>Text Output</vt:lpstr>
      <vt:lpstr>Future Trends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Recognition using Hidden Markov Models</dc:title>
  <dc:creator>188w1a0226 Yamini durga</dc:creator>
  <cp:lastModifiedBy>188w1a0226 Yamini durga</cp:lastModifiedBy>
  <cp:revision>1</cp:revision>
  <dcterms:created xsi:type="dcterms:W3CDTF">2023-12-10T16:58:24Z</dcterms:created>
  <dcterms:modified xsi:type="dcterms:W3CDTF">2023-12-11T18:14:08Z</dcterms:modified>
</cp:coreProperties>
</file>

<file path=docProps/thumbnail.jpeg>
</file>